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1"/>
  </p:sldMasterIdLst>
  <p:handoutMasterIdLst>
    <p:handoutMasterId r:id="rId3"/>
  </p:handoutMasterIdLst>
  <p:sldIdLst>
    <p:sldId id="256" r:id="rId2"/>
  </p:sldIdLst>
  <p:sldSz cx="25447625" cy="35999738"/>
  <p:notesSz cx="6858000" cy="9144000"/>
  <p:defaultTextStyle>
    <a:defPPr>
      <a:defRPr lang="en-US"/>
    </a:defPPr>
    <a:lvl1pPr marL="0" algn="l" defTabSz="2949397" rtl="0" eaLnBrk="1" latinLnBrk="0" hangingPunct="1">
      <a:defRPr sz="5806" kern="1200">
        <a:solidFill>
          <a:schemeClr val="tx1"/>
        </a:solidFill>
        <a:latin typeface="+mn-lt"/>
        <a:ea typeface="+mn-ea"/>
        <a:cs typeface="+mn-cs"/>
      </a:defRPr>
    </a:lvl1pPr>
    <a:lvl2pPr marL="1474699" algn="l" defTabSz="2949397" rtl="0" eaLnBrk="1" latinLnBrk="0" hangingPunct="1">
      <a:defRPr sz="5806" kern="1200">
        <a:solidFill>
          <a:schemeClr val="tx1"/>
        </a:solidFill>
        <a:latin typeface="+mn-lt"/>
        <a:ea typeface="+mn-ea"/>
        <a:cs typeface="+mn-cs"/>
      </a:defRPr>
    </a:lvl2pPr>
    <a:lvl3pPr marL="2949397" algn="l" defTabSz="2949397" rtl="0" eaLnBrk="1" latinLnBrk="0" hangingPunct="1">
      <a:defRPr sz="5806" kern="1200">
        <a:solidFill>
          <a:schemeClr val="tx1"/>
        </a:solidFill>
        <a:latin typeface="+mn-lt"/>
        <a:ea typeface="+mn-ea"/>
        <a:cs typeface="+mn-cs"/>
      </a:defRPr>
    </a:lvl3pPr>
    <a:lvl4pPr marL="4424096" algn="l" defTabSz="2949397" rtl="0" eaLnBrk="1" latinLnBrk="0" hangingPunct="1">
      <a:defRPr sz="5806" kern="1200">
        <a:solidFill>
          <a:schemeClr val="tx1"/>
        </a:solidFill>
        <a:latin typeface="+mn-lt"/>
        <a:ea typeface="+mn-ea"/>
        <a:cs typeface="+mn-cs"/>
      </a:defRPr>
    </a:lvl4pPr>
    <a:lvl5pPr marL="5898794" algn="l" defTabSz="2949397" rtl="0" eaLnBrk="1" latinLnBrk="0" hangingPunct="1">
      <a:defRPr sz="5806" kern="1200">
        <a:solidFill>
          <a:schemeClr val="tx1"/>
        </a:solidFill>
        <a:latin typeface="+mn-lt"/>
        <a:ea typeface="+mn-ea"/>
        <a:cs typeface="+mn-cs"/>
      </a:defRPr>
    </a:lvl5pPr>
    <a:lvl6pPr marL="7373493" algn="l" defTabSz="2949397" rtl="0" eaLnBrk="1" latinLnBrk="0" hangingPunct="1">
      <a:defRPr sz="5806" kern="1200">
        <a:solidFill>
          <a:schemeClr val="tx1"/>
        </a:solidFill>
        <a:latin typeface="+mn-lt"/>
        <a:ea typeface="+mn-ea"/>
        <a:cs typeface="+mn-cs"/>
      </a:defRPr>
    </a:lvl6pPr>
    <a:lvl7pPr marL="8848192" algn="l" defTabSz="2949397" rtl="0" eaLnBrk="1" latinLnBrk="0" hangingPunct="1">
      <a:defRPr sz="5806" kern="1200">
        <a:solidFill>
          <a:schemeClr val="tx1"/>
        </a:solidFill>
        <a:latin typeface="+mn-lt"/>
        <a:ea typeface="+mn-ea"/>
        <a:cs typeface="+mn-cs"/>
      </a:defRPr>
    </a:lvl7pPr>
    <a:lvl8pPr marL="10322890" algn="l" defTabSz="2949397" rtl="0" eaLnBrk="1" latinLnBrk="0" hangingPunct="1">
      <a:defRPr sz="5806" kern="1200">
        <a:solidFill>
          <a:schemeClr val="tx1"/>
        </a:solidFill>
        <a:latin typeface="+mn-lt"/>
        <a:ea typeface="+mn-ea"/>
        <a:cs typeface="+mn-cs"/>
      </a:defRPr>
    </a:lvl8pPr>
    <a:lvl9pPr marL="11797589" algn="l" defTabSz="2949397" rtl="0" eaLnBrk="1" latinLnBrk="0" hangingPunct="1">
      <a:defRPr sz="58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8E40"/>
    <a:srgbClr val="C2FF15"/>
    <a:srgbClr val="FFFF53"/>
    <a:srgbClr val="009242"/>
    <a:srgbClr val="CCFF33"/>
    <a:srgbClr val="53FFA1"/>
    <a:srgbClr val="E2FFC5"/>
    <a:srgbClr val="B0EE00"/>
    <a:srgbClr val="94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33" d="100"/>
          <a:sy n="33" d="100"/>
        </p:scale>
        <p:origin x="1186" y="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2"/>
    </p:cViewPr>
  </p:sorterViewPr>
  <p:notesViewPr>
    <p:cSldViewPr snapToGrid="0">
      <p:cViewPr varScale="1">
        <p:scale>
          <a:sx n="67" d="100"/>
          <a:sy n="67" d="100"/>
        </p:scale>
        <p:origin x="2266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110B5B-BB2C-48B5-BB76-9CA633ED0A13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EDE7AE-A95F-435A-89E3-7032020A2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7304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>
          <a:gsLst>
            <a:gs pos="63000">
              <a:srgbClr val="E2FFC5"/>
            </a:gs>
            <a:gs pos="0">
              <a:srgbClr val="FFFFFF">
                <a:alpha val="17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0953" y="5891626"/>
            <a:ext cx="19085719" cy="12533242"/>
          </a:xfrm>
        </p:spPr>
        <p:txBody>
          <a:bodyPr anchor="b"/>
          <a:lstStyle>
            <a:lvl1pPr algn="ctr">
              <a:defRPr sz="12523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80953" y="18908198"/>
            <a:ext cx="19085719" cy="8691601"/>
          </a:xfrm>
        </p:spPr>
        <p:txBody>
          <a:bodyPr/>
          <a:lstStyle>
            <a:lvl1pPr marL="0" indent="0" algn="ctr">
              <a:buNone/>
              <a:defRPr sz="5009"/>
            </a:lvl1pPr>
            <a:lvl2pPr marL="954268" indent="0" algn="ctr">
              <a:buNone/>
              <a:defRPr sz="4174"/>
            </a:lvl2pPr>
            <a:lvl3pPr marL="1908536" indent="0" algn="ctr">
              <a:buNone/>
              <a:defRPr sz="3757"/>
            </a:lvl3pPr>
            <a:lvl4pPr marL="2862804" indent="0" algn="ctr">
              <a:buNone/>
              <a:defRPr sz="3340"/>
            </a:lvl4pPr>
            <a:lvl5pPr marL="3817071" indent="0" algn="ctr">
              <a:buNone/>
              <a:defRPr sz="3340"/>
            </a:lvl5pPr>
            <a:lvl6pPr marL="4771339" indent="0" algn="ctr">
              <a:buNone/>
              <a:defRPr sz="3340"/>
            </a:lvl6pPr>
            <a:lvl7pPr marL="5725607" indent="0" algn="ctr">
              <a:buNone/>
              <a:defRPr sz="3340"/>
            </a:lvl7pPr>
            <a:lvl8pPr marL="6679875" indent="0" algn="ctr">
              <a:buNone/>
              <a:defRPr sz="3340"/>
            </a:lvl8pPr>
            <a:lvl9pPr marL="7634143" indent="0" algn="ctr">
              <a:buNone/>
              <a:defRPr sz="334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6BF9-C647-43B2-8B44-EC910617AC5B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93E70-C2DD-4D02-93ED-75D6E1E1B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16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3000">
              <a:srgbClr val="E2FFC5"/>
            </a:gs>
            <a:gs pos="0">
              <a:srgbClr val="FFFFFF">
                <a:alpha val="17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 userDrawn="1"/>
        </p:nvGrpSpPr>
        <p:grpSpPr>
          <a:xfrm>
            <a:off x="0" y="0"/>
            <a:ext cx="25486473" cy="4061519"/>
            <a:chOff x="0" y="0"/>
            <a:chExt cx="25486473" cy="4061519"/>
          </a:xfrm>
        </p:grpSpPr>
        <p:pic>
          <p:nvPicPr>
            <p:cNvPr id="33" name="Picture 32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25486473" cy="4061519"/>
            </a:xfrm>
            <a:prstGeom prst="rect">
              <a:avLst/>
            </a:prstGeom>
          </p:spPr>
        </p:pic>
        <p:grpSp>
          <p:nvGrpSpPr>
            <p:cNvPr id="29" name="Group 28"/>
            <p:cNvGrpSpPr/>
            <p:nvPr userDrawn="1"/>
          </p:nvGrpSpPr>
          <p:grpSpPr>
            <a:xfrm>
              <a:off x="21329870" y="185604"/>
              <a:ext cx="3714191" cy="3746515"/>
              <a:chOff x="39914" y="0"/>
              <a:chExt cx="1324669" cy="1320800"/>
            </a:xfrm>
          </p:grpSpPr>
          <p:sp>
            <p:nvSpPr>
              <p:cNvPr id="34" name="Freeform: Shape 841">
                <a:extLst>
                  <a:ext uri="{FF2B5EF4-FFF2-40B4-BE49-F238E27FC236}">
                    <a16:creationId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6="http://schemas.microsoft.com/office/drawing/2014/main" xmlns="" xmlns:w="http://schemas.openxmlformats.org/wordprocessingml/2006/main" xmlns:w10="urn:schemas-microsoft-com:office:word" xmlns:v="urn:schemas-microsoft-com:vml" xmlns:o="urn:schemas-microsoft-com:office:office" xmlns:lc="http://schemas.openxmlformats.org/drawingml/2006/lockedCanvas" id="{F2F7D9A7-11BF-2A8A-B27B-D731225B0116}"/>
                  </a:ext>
                </a:extLst>
              </p:cNvPr>
              <p:cNvSpPr/>
              <p:nvPr userDrawn="1"/>
            </p:nvSpPr>
            <p:spPr>
              <a:xfrm>
                <a:off x="39914" y="10886"/>
                <a:ext cx="1313724" cy="1309370"/>
              </a:xfrm>
              <a:custGeom>
                <a:avLst/>
                <a:gdLst>
                  <a:gd name="connsiteX0" fmla="*/ 1192736 w 1192720"/>
                  <a:gd name="connsiteY0" fmla="*/ 596372 h 1192720"/>
                  <a:gd name="connsiteX1" fmla="*/ 596375 w 1192720"/>
                  <a:gd name="connsiteY1" fmla="*/ 1192732 h 1192720"/>
                  <a:gd name="connsiteX2" fmla="*/ 15 w 1192720"/>
                  <a:gd name="connsiteY2" fmla="*/ 596372 h 1192720"/>
                  <a:gd name="connsiteX3" fmla="*/ 596375 w 1192720"/>
                  <a:gd name="connsiteY3" fmla="*/ 11 h 1192720"/>
                  <a:gd name="connsiteX4" fmla="*/ 1192736 w 1192720"/>
                  <a:gd name="connsiteY4" fmla="*/ 596372 h 11927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92720" h="1192720">
                    <a:moveTo>
                      <a:pt x="1192736" y="596372"/>
                    </a:moveTo>
                    <a:cubicBezTo>
                      <a:pt x="1192736" y="925733"/>
                      <a:pt x="925736" y="1192732"/>
                      <a:pt x="596375" y="1192732"/>
                    </a:cubicBezTo>
                    <a:cubicBezTo>
                      <a:pt x="267014" y="1192732"/>
                      <a:pt x="15" y="925733"/>
                      <a:pt x="15" y="596372"/>
                    </a:cubicBezTo>
                    <a:cubicBezTo>
                      <a:pt x="15" y="267011"/>
                      <a:pt x="267014" y="11"/>
                      <a:pt x="596375" y="11"/>
                    </a:cubicBezTo>
                    <a:cubicBezTo>
                      <a:pt x="925736" y="11"/>
                      <a:pt x="1192736" y="267011"/>
                      <a:pt x="1192736" y="596372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pic>
            <p:nvPicPr>
              <p:cNvPr id="35" name="Picture 34" descr="C:\Users\Borna\Desktop\congress templates\3 مهر دانشگاه.png"/>
              <p:cNvPicPr>
                <a:picLocks noChangeAspect="1"/>
              </p:cNvPicPr>
              <p:nvPr userDrawn="1"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918" y="0"/>
                <a:ext cx="1324665" cy="13208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49524" y="3654016"/>
            <a:ext cx="21948577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49524" y="11320624"/>
            <a:ext cx="21948577" cy="21390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49524" y="33366426"/>
            <a:ext cx="5725716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76BF9-C647-43B2-8B44-EC910617AC5B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429526" y="33366426"/>
            <a:ext cx="8588573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972385" y="33366426"/>
            <a:ext cx="5725716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93E70-C2DD-4D02-93ED-75D6E1E1BCC3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-2" y="34107118"/>
            <a:ext cx="25486475" cy="1906088"/>
            <a:chOff x="-13237" y="6204618"/>
            <a:chExt cx="8996622" cy="736245"/>
          </a:xfrm>
        </p:grpSpPr>
        <p:grpSp>
          <p:nvGrpSpPr>
            <p:cNvPr id="8" name="Group 7"/>
            <p:cNvGrpSpPr/>
            <p:nvPr userDrawn="1"/>
          </p:nvGrpSpPr>
          <p:grpSpPr>
            <a:xfrm>
              <a:off x="-13237" y="6209504"/>
              <a:ext cx="5784845" cy="731359"/>
              <a:chOff x="-11543" y="6164631"/>
              <a:chExt cx="5784845" cy="731359"/>
            </a:xfrm>
          </p:grpSpPr>
          <p:pic>
            <p:nvPicPr>
              <p:cNvPr id="11" name="Picture 10"/>
              <p:cNvPicPr>
                <a:picLocks noChangeAspect="1"/>
              </p:cNvPicPr>
              <p:nvPr/>
            </p:nvPicPr>
            <p:blipFill rotWithShape="1">
              <a:blip r:embed="rId5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30095"/>
              <a:stretch/>
            </p:blipFill>
            <p:spPr>
              <a:xfrm>
                <a:off x="-11543" y="6165965"/>
                <a:ext cx="2580688" cy="724822"/>
              </a:xfrm>
              <a:prstGeom prst="rect">
                <a:avLst/>
              </a:prstGeom>
            </p:spPr>
          </p:pic>
          <p:pic>
            <p:nvPicPr>
              <p:cNvPr id="12" name="Picture 11"/>
              <p:cNvPicPr>
                <a:picLocks noChangeAspect="1"/>
              </p:cNvPicPr>
              <p:nvPr userDrawn="1"/>
            </p:nvPicPr>
            <p:blipFill rotWithShape="1">
              <a:blip r:embed="rId5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30095"/>
              <a:stretch/>
            </p:blipFill>
            <p:spPr>
              <a:xfrm>
                <a:off x="1589975" y="6164631"/>
                <a:ext cx="2580688" cy="724822"/>
              </a:xfrm>
              <a:prstGeom prst="rect">
                <a:avLst/>
              </a:prstGeom>
            </p:spPr>
          </p:pic>
          <p:pic>
            <p:nvPicPr>
              <p:cNvPr id="13" name="Picture 12"/>
              <p:cNvPicPr>
                <a:picLocks noChangeAspect="1"/>
              </p:cNvPicPr>
              <p:nvPr userDrawn="1"/>
            </p:nvPicPr>
            <p:blipFill rotWithShape="1">
              <a:blip r:embed="rId5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30095"/>
              <a:stretch/>
            </p:blipFill>
            <p:spPr>
              <a:xfrm>
                <a:off x="3192614" y="6171168"/>
                <a:ext cx="2580688" cy="724822"/>
              </a:xfrm>
              <a:prstGeom prst="rect">
                <a:avLst/>
              </a:prstGeom>
            </p:spPr>
          </p:pic>
        </p:grpSp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0095"/>
            <a:stretch/>
          </p:blipFill>
          <p:spPr>
            <a:xfrm>
              <a:off x="4797035" y="6210238"/>
              <a:ext cx="2580688" cy="724822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0095"/>
            <a:stretch/>
          </p:blipFill>
          <p:spPr>
            <a:xfrm>
              <a:off x="6402697" y="6204618"/>
              <a:ext cx="2580688" cy="724822"/>
            </a:xfrm>
            <a:prstGeom prst="rect">
              <a:avLst/>
            </a:prstGeom>
          </p:spPr>
        </p:pic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ED1EF6AA-70CA-72F8-602B-95AD14B3E16A}"/>
              </a:ext>
            </a:extLst>
          </p:cNvPr>
          <p:cNvGrpSpPr/>
          <p:nvPr userDrawn="1"/>
        </p:nvGrpSpPr>
        <p:grpSpPr>
          <a:xfrm flipH="1">
            <a:off x="-8162" y="32039319"/>
            <a:ext cx="7807439" cy="3944314"/>
            <a:chOff x="8492985" y="4686113"/>
            <a:chExt cx="3522019" cy="2171887"/>
          </a:xfrm>
          <a:solidFill>
            <a:srgbClr val="006600"/>
          </a:solidFill>
        </p:grpSpPr>
        <p:sp>
          <p:nvSpPr>
            <p:cNvPr id="27" name="Freeform: Shape 832">
              <a:extLst>
                <a:ext uri="{FF2B5EF4-FFF2-40B4-BE49-F238E27FC236}">
                  <a16:creationId xmlns:a16="http://schemas.microsoft.com/office/drawing/2014/main" xmlns="" id="{D47544C2-BB1B-7780-CC3C-8D3903154D4B}"/>
                </a:ext>
              </a:extLst>
            </p:cNvPr>
            <p:cNvSpPr/>
            <p:nvPr/>
          </p:nvSpPr>
          <p:spPr>
            <a:xfrm>
              <a:off x="8492985" y="4686113"/>
              <a:ext cx="3522019" cy="2171887"/>
            </a:xfrm>
            <a:custGeom>
              <a:avLst/>
              <a:gdLst>
                <a:gd name="connsiteX0" fmla="*/ 2413936 w 2413920"/>
                <a:gd name="connsiteY0" fmla="*/ 11 h 1488567"/>
                <a:gd name="connsiteX1" fmla="*/ 15 w 2413920"/>
                <a:gd name="connsiteY1" fmla="*/ 1488579 h 1488567"/>
                <a:gd name="connsiteX2" fmla="*/ 2413936 w 2413920"/>
                <a:gd name="connsiteY2" fmla="*/ 1346656 h 1488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3920" h="1488567">
                  <a:moveTo>
                    <a:pt x="2413936" y="11"/>
                  </a:moveTo>
                  <a:cubicBezTo>
                    <a:pt x="2413936" y="11"/>
                    <a:pt x="1591928" y="1488579"/>
                    <a:pt x="15" y="1488579"/>
                  </a:cubicBezTo>
                  <a:lnTo>
                    <a:pt x="2413936" y="1346656"/>
                  </a:lnTo>
                  <a:close/>
                </a:path>
              </a:pathLst>
            </a:custGeom>
            <a:solidFill>
              <a:srgbClr val="FFC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/>
            </a:p>
          </p:txBody>
        </p:sp>
        <p:sp>
          <p:nvSpPr>
            <p:cNvPr id="28" name="Freeform: Shape 833">
              <a:extLst>
                <a:ext uri="{FF2B5EF4-FFF2-40B4-BE49-F238E27FC236}">
                  <a16:creationId xmlns:a16="http://schemas.microsoft.com/office/drawing/2014/main" xmlns="" id="{125F4CCE-01F6-1AAD-CC8C-C2B69D1B8C21}"/>
                </a:ext>
              </a:extLst>
            </p:cNvPr>
            <p:cNvSpPr/>
            <p:nvPr/>
          </p:nvSpPr>
          <p:spPr>
            <a:xfrm>
              <a:off x="8492985" y="5368754"/>
              <a:ext cx="3522019" cy="1489246"/>
            </a:xfrm>
            <a:custGeom>
              <a:avLst/>
              <a:gdLst>
                <a:gd name="connsiteX0" fmla="*/ 2413936 w 2413920"/>
                <a:gd name="connsiteY0" fmla="*/ 11 h 1020699"/>
                <a:gd name="connsiteX1" fmla="*/ 15 w 2413920"/>
                <a:gd name="connsiteY1" fmla="*/ 1020711 h 1020699"/>
                <a:gd name="connsiteX2" fmla="*/ 2413936 w 2413920"/>
                <a:gd name="connsiteY2" fmla="*/ 1020711 h 1020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3920" h="1020699">
                  <a:moveTo>
                    <a:pt x="2413936" y="11"/>
                  </a:moveTo>
                  <a:cubicBezTo>
                    <a:pt x="2413936" y="11"/>
                    <a:pt x="1760806" y="886979"/>
                    <a:pt x="15" y="1020711"/>
                  </a:cubicBezTo>
                  <a:lnTo>
                    <a:pt x="2413936" y="1020711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xmlns="" id="{ED1EF6AA-70CA-72F8-602B-95AD14B3E16A}"/>
              </a:ext>
            </a:extLst>
          </p:cNvPr>
          <p:cNvGrpSpPr/>
          <p:nvPr userDrawn="1"/>
        </p:nvGrpSpPr>
        <p:grpSpPr>
          <a:xfrm flipH="1">
            <a:off x="-6365" y="32951042"/>
            <a:ext cx="9065942" cy="3086245"/>
            <a:chOff x="8492985" y="4686113"/>
            <a:chExt cx="3522019" cy="2171887"/>
          </a:xfrm>
          <a:solidFill>
            <a:srgbClr val="006600"/>
          </a:solidFill>
        </p:grpSpPr>
        <p:sp>
          <p:nvSpPr>
            <p:cNvPr id="31" name="Freeform: Shape 832">
              <a:extLst>
                <a:ext uri="{FF2B5EF4-FFF2-40B4-BE49-F238E27FC236}">
                  <a16:creationId xmlns:a16="http://schemas.microsoft.com/office/drawing/2014/main" xmlns="" id="{D47544C2-BB1B-7780-CC3C-8D3903154D4B}"/>
                </a:ext>
              </a:extLst>
            </p:cNvPr>
            <p:cNvSpPr/>
            <p:nvPr/>
          </p:nvSpPr>
          <p:spPr>
            <a:xfrm>
              <a:off x="8492985" y="4686113"/>
              <a:ext cx="3522019" cy="2171887"/>
            </a:xfrm>
            <a:custGeom>
              <a:avLst/>
              <a:gdLst>
                <a:gd name="connsiteX0" fmla="*/ 2413936 w 2413920"/>
                <a:gd name="connsiteY0" fmla="*/ 11 h 1488567"/>
                <a:gd name="connsiteX1" fmla="*/ 15 w 2413920"/>
                <a:gd name="connsiteY1" fmla="*/ 1488579 h 1488567"/>
                <a:gd name="connsiteX2" fmla="*/ 2413936 w 2413920"/>
                <a:gd name="connsiteY2" fmla="*/ 1346656 h 1488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3920" h="1488567">
                  <a:moveTo>
                    <a:pt x="2413936" y="11"/>
                  </a:moveTo>
                  <a:cubicBezTo>
                    <a:pt x="2413936" y="11"/>
                    <a:pt x="1591928" y="1488579"/>
                    <a:pt x="15" y="1488579"/>
                  </a:cubicBezTo>
                  <a:lnTo>
                    <a:pt x="2413936" y="13466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/>
            </a:p>
          </p:txBody>
        </p:sp>
        <p:sp>
          <p:nvSpPr>
            <p:cNvPr id="32" name="Freeform: Shape 833">
              <a:extLst>
                <a:ext uri="{FF2B5EF4-FFF2-40B4-BE49-F238E27FC236}">
                  <a16:creationId xmlns:a16="http://schemas.microsoft.com/office/drawing/2014/main" xmlns="" id="{125F4CCE-01F6-1AAD-CC8C-C2B69D1B8C21}"/>
                </a:ext>
              </a:extLst>
            </p:cNvPr>
            <p:cNvSpPr/>
            <p:nvPr/>
          </p:nvSpPr>
          <p:spPr>
            <a:xfrm>
              <a:off x="8492985" y="5368754"/>
              <a:ext cx="3522019" cy="1489246"/>
            </a:xfrm>
            <a:custGeom>
              <a:avLst/>
              <a:gdLst>
                <a:gd name="connsiteX0" fmla="*/ 2413936 w 2413920"/>
                <a:gd name="connsiteY0" fmla="*/ 11 h 1020699"/>
                <a:gd name="connsiteX1" fmla="*/ 15 w 2413920"/>
                <a:gd name="connsiteY1" fmla="*/ 1020711 h 1020699"/>
                <a:gd name="connsiteX2" fmla="*/ 2413936 w 2413920"/>
                <a:gd name="connsiteY2" fmla="*/ 1020711 h 1020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3920" h="1020699">
                  <a:moveTo>
                    <a:pt x="2413936" y="11"/>
                  </a:moveTo>
                  <a:cubicBezTo>
                    <a:pt x="2413936" y="11"/>
                    <a:pt x="1760806" y="886979"/>
                    <a:pt x="15" y="1020711"/>
                  </a:cubicBezTo>
                  <a:lnTo>
                    <a:pt x="2413936" y="102071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/>
            </a:p>
          </p:txBody>
        </p:sp>
      </p:grpSp>
      <p:sp>
        <p:nvSpPr>
          <p:cNvPr id="20" name="Rectangle 19"/>
          <p:cNvSpPr/>
          <p:nvPr userDrawn="1"/>
        </p:nvSpPr>
        <p:spPr>
          <a:xfrm>
            <a:off x="-314265" y="34631340"/>
            <a:ext cx="3212432" cy="1165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NICAME 2025</a:t>
            </a:r>
            <a:endParaRPr lang="en-US" sz="4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11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</p:sldLayoutIdLst>
  <p:txStyles>
    <p:titleStyle>
      <a:lvl1pPr algn="l" defTabSz="1908536" rtl="0" eaLnBrk="1" latinLnBrk="0" hangingPunct="1">
        <a:lnSpc>
          <a:spcPct val="90000"/>
        </a:lnSpc>
        <a:spcBef>
          <a:spcPct val="0"/>
        </a:spcBef>
        <a:buNone/>
        <a:defRPr sz="918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7134" indent="-477134" algn="l" defTabSz="1908536" rtl="0" eaLnBrk="1" latinLnBrk="0" hangingPunct="1">
        <a:lnSpc>
          <a:spcPct val="90000"/>
        </a:lnSpc>
        <a:spcBef>
          <a:spcPts val="2087"/>
        </a:spcBef>
        <a:buFont typeface="Arial" panose="020B0604020202020204" pitchFamily="34" charset="0"/>
        <a:buChar char="•"/>
        <a:defRPr sz="5844" kern="1200">
          <a:solidFill>
            <a:schemeClr val="tx1"/>
          </a:solidFill>
          <a:latin typeface="+mn-lt"/>
          <a:ea typeface="+mn-ea"/>
          <a:cs typeface="+mn-cs"/>
        </a:defRPr>
      </a:lvl1pPr>
      <a:lvl2pPr marL="1431402" indent="-477134" algn="l" defTabSz="1908536" rtl="0" eaLnBrk="1" latinLnBrk="0" hangingPunct="1">
        <a:lnSpc>
          <a:spcPct val="90000"/>
        </a:lnSpc>
        <a:spcBef>
          <a:spcPts val="1044"/>
        </a:spcBef>
        <a:buFont typeface="Arial" panose="020B0604020202020204" pitchFamily="34" charset="0"/>
        <a:buChar char="•"/>
        <a:defRPr sz="5009" kern="1200">
          <a:solidFill>
            <a:schemeClr val="tx1"/>
          </a:solidFill>
          <a:latin typeface="+mn-lt"/>
          <a:ea typeface="+mn-ea"/>
          <a:cs typeface="+mn-cs"/>
        </a:defRPr>
      </a:lvl2pPr>
      <a:lvl3pPr marL="2385670" indent="-477134" algn="l" defTabSz="1908536" rtl="0" eaLnBrk="1" latinLnBrk="0" hangingPunct="1">
        <a:lnSpc>
          <a:spcPct val="90000"/>
        </a:lnSpc>
        <a:spcBef>
          <a:spcPts val="1044"/>
        </a:spcBef>
        <a:buFont typeface="Arial" panose="020B0604020202020204" pitchFamily="34" charset="0"/>
        <a:buChar char="•"/>
        <a:defRPr sz="4174" kern="1200">
          <a:solidFill>
            <a:schemeClr val="tx1"/>
          </a:solidFill>
          <a:latin typeface="+mn-lt"/>
          <a:ea typeface="+mn-ea"/>
          <a:cs typeface="+mn-cs"/>
        </a:defRPr>
      </a:lvl3pPr>
      <a:lvl4pPr marL="3339937" indent="-477134" algn="l" defTabSz="1908536" rtl="0" eaLnBrk="1" latinLnBrk="0" hangingPunct="1">
        <a:lnSpc>
          <a:spcPct val="90000"/>
        </a:lnSpc>
        <a:spcBef>
          <a:spcPts val="1044"/>
        </a:spcBef>
        <a:buFont typeface="Arial" panose="020B0604020202020204" pitchFamily="34" charset="0"/>
        <a:buChar char="•"/>
        <a:defRPr sz="3757" kern="1200">
          <a:solidFill>
            <a:schemeClr val="tx1"/>
          </a:solidFill>
          <a:latin typeface="+mn-lt"/>
          <a:ea typeface="+mn-ea"/>
          <a:cs typeface="+mn-cs"/>
        </a:defRPr>
      </a:lvl4pPr>
      <a:lvl5pPr marL="4294205" indent="-477134" algn="l" defTabSz="1908536" rtl="0" eaLnBrk="1" latinLnBrk="0" hangingPunct="1">
        <a:lnSpc>
          <a:spcPct val="90000"/>
        </a:lnSpc>
        <a:spcBef>
          <a:spcPts val="1044"/>
        </a:spcBef>
        <a:buFont typeface="Arial" panose="020B0604020202020204" pitchFamily="34" charset="0"/>
        <a:buChar char="•"/>
        <a:defRPr sz="3757" kern="1200">
          <a:solidFill>
            <a:schemeClr val="tx1"/>
          </a:solidFill>
          <a:latin typeface="+mn-lt"/>
          <a:ea typeface="+mn-ea"/>
          <a:cs typeface="+mn-cs"/>
        </a:defRPr>
      </a:lvl5pPr>
      <a:lvl6pPr marL="5248473" indent="-477134" algn="l" defTabSz="1908536" rtl="0" eaLnBrk="1" latinLnBrk="0" hangingPunct="1">
        <a:lnSpc>
          <a:spcPct val="90000"/>
        </a:lnSpc>
        <a:spcBef>
          <a:spcPts val="1044"/>
        </a:spcBef>
        <a:buFont typeface="Arial" panose="020B0604020202020204" pitchFamily="34" charset="0"/>
        <a:buChar char="•"/>
        <a:defRPr sz="3757" kern="1200">
          <a:solidFill>
            <a:schemeClr val="tx1"/>
          </a:solidFill>
          <a:latin typeface="+mn-lt"/>
          <a:ea typeface="+mn-ea"/>
          <a:cs typeface="+mn-cs"/>
        </a:defRPr>
      </a:lvl6pPr>
      <a:lvl7pPr marL="6202741" indent="-477134" algn="l" defTabSz="1908536" rtl="0" eaLnBrk="1" latinLnBrk="0" hangingPunct="1">
        <a:lnSpc>
          <a:spcPct val="90000"/>
        </a:lnSpc>
        <a:spcBef>
          <a:spcPts val="1044"/>
        </a:spcBef>
        <a:buFont typeface="Arial" panose="020B0604020202020204" pitchFamily="34" charset="0"/>
        <a:buChar char="•"/>
        <a:defRPr sz="3757" kern="1200">
          <a:solidFill>
            <a:schemeClr val="tx1"/>
          </a:solidFill>
          <a:latin typeface="+mn-lt"/>
          <a:ea typeface="+mn-ea"/>
          <a:cs typeface="+mn-cs"/>
        </a:defRPr>
      </a:lvl7pPr>
      <a:lvl8pPr marL="7157009" indent="-477134" algn="l" defTabSz="1908536" rtl="0" eaLnBrk="1" latinLnBrk="0" hangingPunct="1">
        <a:lnSpc>
          <a:spcPct val="90000"/>
        </a:lnSpc>
        <a:spcBef>
          <a:spcPts val="1044"/>
        </a:spcBef>
        <a:buFont typeface="Arial" panose="020B0604020202020204" pitchFamily="34" charset="0"/>
        <a:buChar char="•"/>
        <a:defRPr sz="3757" kern="1200">
          <a:solidFill>
            <a:schemeClr val="tx1"/>
          </a:solidFill>
          <a:latin typeface="+mn-lt"/>
          <a:ea typeface="+mn-ea"/>
          <a:cs typeface="+mn-cs"/>
        </a:defRPr>
      </a:lvl8pPr>
      <a:lvl9pPr marL="8111277" indent="-477134" algn="l" defTabSz="1908536" rtl="0" eaLnBrk="1" latinLnBrk="0" hangingPunct="1">
        <a:lnSpc>
          <a:spcPct val="90000"/>
        </a:lnSpc>
        <a:spcBef>
          <a:spcPts val="1044"/>
        </a:spcBef>
        <a:buFont typeface="Arial" panose="020B0604020202020204" pitchFamily="34" charset="0"/>
        <a:buChar char="•"/>
        <a:defRPr sz="375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08536" rtl="0" eaLnBrk="1" latinLnBrk="0" hangingPunct="1">
        <a:defRPr sz="3757" kern="1200">
          <a:solidFill>
            <a:schemeClr val="tx1"/>
          </a:solidFill>
          <a:latin typeface="+mn-lt"/>
          <a:ea typeface="+mn-ea"/>
          <a:cs typeface="+mn-cs"/>
        </a:defRPr>
      </a:lvl1pPr>
      <a:lvl2pPr marL="954268" algn="l" defTabSz="1908536" rtl="0" eaLnBrk="1" latinLnBrk="0" hangingPunct="1">
        <a:defRPr sz="3757" kern="1200">
          <a:solidFill>
            <a:schemeClr val="tx1"/>
          </a:solidFill>
          <a:latin typeface="+mn-lt"/>
          <a:ea typeface="+mn-ea"/>
          <a:cs typeface="+mn-cs"/>
        </a:defRPr>
      </a:lvl2pPr>
      <a:lvl3pPr marL="1908536" algn="l" defTabSz="1908536" rtl="0" eaLnBrk="1" latinLnBrk="0" hangingPunct="1">
        <a:defRPr sz="3757" kern="1200">
          <a:solidFill>
            <a:schemeClr val="tx1"/>
          </a:solidFill>
          <a:latin typeface="+mn-lt"/>
          <a:ea typeface="+mn-ea"/>
          <a:cs typeface="+mn-cs"/>
        </a:defRPr>
      </a:lvl3pPr>
      <a:lvl4pPr marL="2862804" algn="l" defTabSz="1908536" rtl="0" eaLnBrk="1" latinLnBrk="0" hangingPunct="1">
        <a:defRPr sz="3757" kern="1200">
          <a:solidFill>
            <a:schemeClr val="tx1"/>
          </a:solidFill>
          <a:latin typeface="+mn-lt"/>
          <a:ea typeface="+mn-ea"/>
          <a:cs typeface="+mn-cs"/>
        </a:defRPr>
      </a:lvl4pPr>
      <a:lvl5pPr marL="3817071" algn="l" defTabSz="1908536" rtl="0" eaLnBrk="1" latinLnBrk="0" hangingPunct="1">
        <a:defRPr sz="3757" kern="1200">
          <a:solidFill>
            <a:schemeClr val="tx1"/>
          </a:solidFill>
          <a:latin typeface="+mn-lt"/>
          <a:ea typeface="+mn-ea"/>
          <a:cs typeface="+mn-cs"/>
        </a:defRPr>
      </a:lvl5pPr>
      <a:lvl6pPr marL="4771339" algn="l" defTabSz="1908536" rtl="0" eaLnBrk="1" latinLnBrk="0" hangingPunct="1">
        <a:defRPr sz="3757" kern="1200">
          <a:solidFill>
            <a:schemeClr val="tx1"/>
          </a:solidFill>
          <a:latin typeface="+mn-lt"/>
          <a:ea typeface="+mn-ea"/>
          <a:cs typeface="+mn-cs"/>
        </a:defRPr>
      </a:lvl6pPr>
      <a:lvl7pPr marL="5725607" algn="l" defTabSz="1908536" rtl="0" eaLnBrk="1" latinLnBrk="0" hangingPunct="1">
        <a:defRPr sz="3757" kern="1200">
          <a:solidFill>
            <a:schemeClr val="tx1"/>
          </a:solidFill>
          <a:latin typeface="+mn-lt"/>
          <a:ea typeface="+mn-ea"/>
          <a:cs typeface="+mn-cs"/>
        </a:defRPr>
      </a:lvl7pPr>
      <a:lvl8pPr marL="6679875" algn="l" defTabSz="1908536" rtl="0" eaLnBrk="1" latinLnBrk="0" hangingPunct="1">
        <a:defRPr sz="3757" kern="1200">
          <a:solidFill>
            <a:schemeClr val="tx1"/>
          </a:solidFill>
          <a:latin typeface="+mn-lt"/>
          <a:ea typeface="+mn-ea"/>
          <a:cs typeface="+mn-cs"/>
        </a:defRPr>
      </a:lvl8pPr>
      <a:lvl9pPr marL="7634143" algn="l" defTabSz="1908536" rtl="0" eaLnBrk="1" latinLnBrk="0" hangingPunct="1">
        <a:defRPr sz="375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2000">
              <a:srgbClr val="E2FFC5"/>
            </a:gs>
            <a:gs pos="0">
              <a:srgbClr val="FFFFFF">
                <a:alpha val="17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/>
          <p:cNvSpPr/>
          <p:nvPr/>
        </p:nvSpPr>
        <p:spPr>
          <a:xfrm>
            <a:off x="22533800" y="33147788"/>
            <a:ext cx="252825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4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شماره مقاله:</a:t>
            </a:r>
            <a:endParaRPr lang="en-US" sz="4400" b="1" dirty="0" smtClean="0">
              <a:solidFill>
                <a:srgbClr val="000099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3177856" y="8444607"/>
            <a:ext cx="10800000" cy="1188720"/>
          </a:xfrm>
          <a:prstGeom prst="roundRect">
            <a:avLst/>
          </a:prstGeom>
          <a:gradFill flip="none" rotWithShape="1">
            <a:gsLst>
              <a:gs pos="34000">
                <a:srgbClr val="C2FF15"/>
              </a:gs>
              <a:gs pos="100000">
                <a:schemeClr val="bg1"/>
              </a:gs>
              <a:gs pos="63000">
                <a:srgbClr val="FFFF53"/>
              </a:gs>
            </a:gsLst>
            <a:path path="circle">
              <a:fillToRect l="100000" t="100000"/>
            </a:path>
            <a:tileRect r="-100000" b="-100000"/>
          </a:gradFill>
          <a:ln w="508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fa-IR" sz="6000" dirty="0" smtClean="0">
                <a:ln w="22225">
                  <a:solidFill>
                    <a:srgbClr val="0070C0"/>
                  </a:solidFill>
                  <a:prstDash val="solid"/>
                </a:ln>
                <a:solidFill>
                  <a:srgbClr val="008E4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چکیده</a:t>
            </a:r>
            <a:endParaRPr lang="en-US" sz="5400" dirty="0">
              <a:ln w="22225">
                <a:solidFill>
                  <a:srgbClr val="0070C0"/>
                </a:solidFill>
                <a:prstDash val="solid"/>
              </a:ln>
              <a:solidFill>
                <a:srgbClr val="008E4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9" name="TextBox 60"/>
          <p:cNvSpPr txBox="1">
            <a:spLocks noChangeArrowheads="1"/>
          </p:cNvSpPr>
          <p:nvPr/>
        </p:nvSpPr>
        <p:spPr bwMode="white">
          <a:xfrm>
            <a:off x="1676400" y="4382260"/>
            <a:ext cx="21640800" cy="3654833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45713" rIns="91425" bIns="45713">
            <a:spAutoFit/>
          </a:bodyPr>
          <a:lstStyle/>
          <a:p>
            <a:pPr algn="ctr" rtl="1" fontAlgn="base">
              <a:spcAft>
                <a:spcPts val="1500"/>
              </a:spcAft>
            </a:pPr>
            <a:r>
              <a:rPr lang="fa-IR" sz="5400" b="1" kern="1200" dirty="0" smtClean="0">
                <a:solidFill>
                  <a:srgbClr val="000099"/>
                </a:solidFill>
                <a:effectLst/>
                <a:latin typeface="Arial" panose="020B060402020209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عنوان </a:t>
            </a:r>
            <a:r>
              <a:rPr lang="fa-IR" sz="5400" b="1" kern="1200" dirty="0">
                <a:solidFill>
                  <a:srgbClr val="000099"/>
                </a:solidFill>
                <a:effectLst/>
                <a:latin typeface="Arial" panose="020B060402020209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مقاله </a:t>
            </a:r>
            <a:r>
              <a:rPr lang="fa-IR" sz="5200" b="1" kern="1200" dirty="0">
                <a:solidFill>
                  <a:srgbClr val="000099"/>
                </a:solidFill>
                <a:effectLst/>
                <a:latin typeface="Arial" panose="020B060402020209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(</a:t>
            </a:r>
            <a:r>
              <a:rPr lang="en-US" sz="5200" kern="1200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 </a:t>
            </a:r>
            <a:r>
              <a:rPr lang="en-US" sz="5200" dirty="0" err="1" smtClean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Titr</a:t>
            </a:r>
            <a:r>
              <a:rPr lang="en-US" sz="5200" dirty="0" smtClean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200" kern="1200" dirty="0" smtClean="0">
                <a:solidFill>
                  <a:srgbClr val="00009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54</a:t>
            </a:r>
            <a:r>
              <a:rPr lang="fa-IR" sz="5200" b="1" kern="1200" dirty="0" smtClean="0">
                <a:solidFill>
                  <a:srgbClr val="000099"/>
                </a:solidFill>
                <a:effectLst/>
                <a:latin typeface="Arial" panose="020B060402020209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)</a:t>
            </a:r>
            <a:endParaRPr lang="en-US" sz="5200" dirty="0">
              <a:solidFill>
                <a:srgbClr val="000099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rtl="1" fontAlgn="base">
              <a:spcAft>
                <a:spcPts val="1500"/>
              </a:spcAft>
            </a:pPr>
            <a:r>
              <a:rPr lang="fa-IR" sz="4400" b="1" kern="1200" dirty="0">
                <a:solidFill>
                  <a:srgbClr val="000099"/>
                </a:solidFill>
                <a:effectLst/>
                <a:latin typeface="Arial" panose="020B0604020202090204" pitchFamily="34" charset="0"/>
                <a:ea typeface="Times New Roman" panose="02020603050405020304" pitchFamily="18" charset="0"/>
                <a:cs typeface="Nazanin" panose="00000400000000000000" pitchFamily="2" charset="-78"/>
              </a:rPr>
              <a:t>نويسنده </a:t>
            </a:r>
            <a:r>
              <a:rPr lang="fa-IR" sz="4400" b="1" kern="1200" dirty="0" smtClean="0">
                <a:solidFill>
                  <a:srgbClr val="000099"/>
                </a:solidFill>
                <a:effectLst/>
                <a:latin typeface="Arial" panose="020B0604020202090204" pitchFamily="34" charset="0"/>
                <a:ea typeface="Times New Roman" panose="02020603050405020304" pitchFamily="18" charset="0"/>
                <a:cs typeface="Nazanin" panose="00000400000000000000" pitchFamily="2" charset="-78"/>
              </a:rPr>
              <a:t>اول</a:t>
            </a:r>
            <a:r>
              <a:rPr lang="fa-IR" sz="4400" dirty="0">
                <a:solidFill>
                  <a:srgbClr val="000099"/>
                </a:solidFill>
                <a:latin typeface="Arial" panose="020B060402020209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4400" baseline="30000" dirty="0" smtClean="0">
                <a:solidFill>
                  <a:srgbClr val="000099"/>
                </a:solidFill>
                <a:latin typeface="Arial" panose="020B060402020209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*</a:t>
            </a:r>
            <a:r>
              <a:rPr lang="fa-IR" sz="4400" b="1" kern="1200" baseline="30000" dirty="0" smtClean="0">
                <a:solidFill>
                  <a:srgbClr val="000099"/>
                </a:solidFill>
                <a:effectLst/>
                <a:latin typeface="Arial" panose="020B0604020202090204" pitchFamily="34" charset="0"/>
                <a:ea typeface="Times New Roman" panose="02020603050405020304" pitchFamily="18" charset="0"/>
                <a:cs typeface="Nazanin" panose="00000400000000000000" pitchFamily="2" charset="-78"/>
              </a:rPr>
              <a:t> </a:t>
            </a:r>
            <a:r>
              <a:rPr lang="fa-IR" sz="3600" kern="1200" baseline="30000" dirty="0" smtClean="0">
                <a:solidFill>
                  <a:srgbClr val="000099"/>
                </a:solidFill>
                <a:effectLst/>
                <a:latin typeface="Arial" panose="020B0604020202090204" pitchFamily="34" charset="0"/>
                <a:ea typeface="Times New Roman" panose="02020603050405020304" pitchFamily="18" charset="0"/>
                <a:cs typeface="Nazanin" panose="00000400000000000000" pitchFamily="2" charset="-78"/>
              </a:rPr>
              <a:t>و</a:t>
            </a:r>
            <a:r>
              <a:rPr lang="fa-IR" sz="3600" b="1" kern="1200" baseline="30000" dirty="0" smtClean="0">
                <a:solidFill>
                  <a:srgbClr val="000099"/>
                </a:solidFill>
                <a:effectLst/>
                <a:latin typeface="Arial" panose="020B0604020202090204" pitchFamily="34" charset="0"/>
                <a:ea typeface="Times New Roman" panose="02020603050405020304" pitchFamily="18" charset="0"/>
                <a:cs typeface="Nazanin" panose="00000400000000000000" pitchFamily="2" charset="-78"/>
              </a:rPr>
              <a:t> </a:t>
            </a:r>
            <a:r>
              <a:rPr lang="fa-IR" sz="4400" baseline="30000" dirty="0" smtClean="0">
                <a:solidFill>
                  <a:srgbClr val="000099"/>
                </a:solidFill>
                <a:latin typeface="Arial" panose="020B060402020209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1</a:t>
            </a:r>
            <a:r>
              <a:rPr lang="fa-IR" sz="4400" b="1" kern="1200" dirty="0" smtClean="0">
                <a:solidFill>
                  <a:srgbClr val="000099"/>
                </a:solidFill>
                <a:effectLst/>
                <a:latin typeface="Arial" panose="020B0604020202090204" pitchFamily="34" charset="0"/>
                <a:ea typeface="Times New Roman" panose="02020603050405020304" pitchFamily="18" charset="0"/>
                <a:cs typeface="Nazanin" panose="00000400000000000000" pitchFamily="2" charset="-78"/>
              </a:rPr>
              <a:t>، </a:t>
            </a:r>
            <a:r>
              <a:rPr lang="fa-IR" sz="4400" b="1" kern="1200" dirty="0">
                <a:solidFill>
                  <a:srgbClr val="000099"/>
                </a:solidFill>
                <a:effectLst/>
                <a:latin typeface="Arial" panose="020B0604020202090204" pitchFamily="34" charset="0"/>
                <a:ea typeface="Times New Roman" panose="02020603050405020304" pitchFamily="18" charset="0"/>
                <a:cs typeface="Nazanin" panose="00000400000000000000" pitchFamily="2" charset="-78"/>
              </a:rPr>
              <a:t>نويسنده </a:t>
            </a:r>
            <a:r>
              <a:rPr lang="fa-IR" sz="4400" b="1" kern="1200" dirty="0" smtClean="0">
                <a:solidFill>
                  <a:srgbClr val="000099"/>
                </a:solidFill>
                <a:effectLst/>
                <a:latin typeface="Arial" panose="020B0604020202090204" pitchFamily="34" charset="0"/>
                <a:ea typeface="Times New Roman" panose="02020603050405020304" pitchFamily="18" charset="0"/>
                <a:cs typeface="Nazanin" panose="00000400000000000000" pitchFamily="2" charset="-78"/>
              </a:rPr>
              <a:t>دوم</a:t>
            </a:r>
            <a:r>
              <a:rPr lang="fa-IR" sz="4400" baseline="30000" dirty="0">
                <a:solidFill>
                  <a:srgbClr val="000099"/>
                </a:solidFill>
                <a:latin typeface="Arial" panose="020B060402020209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4400" baseline="30000" dirty="0" smtClean="0">
                <a:solidFill>
                  <a:srgbClr val="000099"/>
                </a:solidFill>
                <a:latin typeface="Arial" panose="020B060402020209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2</a:t>
            </a:r>
            <a:r>
              <a:rPr lang="fa-IR" sz="4400" b="1" kern="1200" dirty="0" smtClean="0">
                <a:solidFill>
                  <a:srgbClr val="000099"/>
                </a:solidFill>
                <a:effectLst/>
                <a:latin typeface="Arial" panose="020B0604020202090204" pitchFamily="34" charset="0"/>
                <a:ea typeface="Times New Roman" panose="02020603050405020304" pitchFamily="18" charset="0"/>
                <a:cs typeface="Nazanin" panose="00000400000000000000" pitchFamily="2" charset="-78"/>
              </a:rPr>
              <a:t>، </a:t>
            </a:r>
            <a:r>
              <a:rPr lang="fa-IR" sz="4400" b="1" kern="1200" dirty="0">
                <a:solidFill>
                  <a:srgbClr val="000099"/>
                </a:solidFill>
                <a:effectLst/>
                <a:latin typeface="Arial" panose="020B0604020202090204" pitchFamily="34" charset="0"/>
                <a:ea typeface="Times New Roman" panose="02020603050405020304" pitchFamily="18" charset="0"/>
                <a:cs typeface="Nazanin" panose="00000400000000000000" pitchFamily="2" charset="-78"/>
              </a:rPr>
              <a:t>نويسنده </a:t>
            </a:r>
            <a:r>
              <a:rPr lang="fa-IR" sz="4400" b="1" kern="1200" dirty="0" smtClean="0">
                <a:solidFill>
                  <a:srgbClr val="000099"/>
                </a:solidFill>
                <a:effectLst/>
                <a:latin typeface="Arial" panose="020B0604020202090204" pitchFamily="34" charset="0"/>
                <a:ea typeface="Times New Roman" panose="02020603050405020304" pitchFamily="18" charset="0"/>
                <a:cs typeface="Nazanin" panose="00000400000000000000" pitchFamily="2" charset="-78"/>
              </a:rPr>
              <a:t>سوم</a:t>
            </a:r>
            <a:r>
              <a:rPr lang="fa-IR" sz="4400" baseline="30000" dirty="0">
                <a:solidFill>
                  <a:srgbClr val="000099"/>
                </a:solidFill>
                <a:latin typeface="Arial" panose="020B060402020209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4400" baseline="30000" dirty="0" smtClean="0">
                <a:solidFill>
                  <a:srgbClr val="000099"/>
                </a:solidFill>
                <a:latin typeface="Arial" panose="020B060402020209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3</a:t>
            </a:r>
            <a:r>
              <a:rPr lang="fa-IR" sz="4400" b="1" kern="1200" dirty="0" smtClean="0">
                <a:solidFill>
                  <a:srgbClr val="000099"/>
                </a:solidFill>
                <a:effectLst/>
                <a:latin typeface="Arial" panose="020B0604020202090204" pitchFamily="34" charset="0"/>
                <a:ea typeface="Times New Roman" panose="02020603050405020304" pitchFamily="18" charset="0"/>
                <a:cs typeface="Nazanin" panose="00000400000000000000" pitchFamily="2" charset="-78"/>
              </a:rPr>
              <a:t> </a:t>
            </a:r>
            <a:r>
              <a:rPr lang="fa-IR" sz="4200" b="1" kern="1200" dirty="0">
                <a:solidFill>
                  <a:srgbClr val="000099"/>
                </a:solidFill>
                <a:effectLst/>
                <a:latin typeface="Arial" panose="020B060402020209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(</a:t>
            </a:r>
            <a:r>
              <a:rPr lang="en-US" sz="4200" kern="1200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 </a:t>
            </a:r>
            <a:r>
              <a:rPr lang="en-US" sz="4200" kern="1200" dirty="0" smtClean="0">
                <a:solidFill>
                  <a:srgbClr val="00009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Nazanin 44</a:t>
            </a:r>
            <a:r>
              <a:rPr lang="fa-IR" sz="4200" b="1" kern="1200" dirty="0" smtClean="0">
                <a:solidFill>
                  <a:srgbClr val="000099"/>
                </a:solidFill>
                <a:effectLst/>
                <a:latin typeface="Arial" panose="020B060402020209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) </a:t>
            </a:r>
          </a:p>
          <a:p>
            <a:pPr algn="ctr" rtl="1" fontAlgn="base">
              <a:spcAft>
                <a:spcPts val="1500"/>
              </a:spcAft>
            </a:pPr>
            <a:r>
              <a:rPr lang="fa-IR" sz="3200" dirty="0" smtClean="0">
                <a:solidFill>
                  <a:srgbClr val="000099"/>
                </a:solidFill>
                <a:latin typeface="Arial" panose="020B060402020209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* و 1- </a:t>
            </a:r>
            <a:r>
              <a:rPr lang="fa-IR" sz="3200" kern="1200" dirty="0" smtClean="0">
                <a:solidFill>
                  <a:srgbClr val="000099"/>
                </a:solidFill>
                <a:effectLst/>
                <a:latin typeface="Arial" panose="020B060402020209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مشخصات </a:t>
            </a:r>
            <a:r>
              <a:rPr lang="fa-IR" sz="3200" kern="1200" dirty="0">
                <a:solidFill>
                  <a:srgbClr val="000099"/>
                </a:solidFill>
                <a:effectLst/>
                <a:latin typeface="Arial" panose="020B060402020209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نويسنده </a:t>
            </a:r>
            <a:r>
              <a:rPr lang="fa-IR" sz="3200" kern="1200" dirty="0" smtClean="0">
                <a:solidFill>
                  <a:srgbClr val="000099"/>
                </a:solidFill>
                <a:effectLst/>
                <a:latin typeface="Arial" panose="020B060402020209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مسئول و اول</a:t>
            </a:r>
            <a:r>
              <a:rPr lang="fa-IR" sz="3000" kern="1200" dirty="0" smtClean="0">
                <a:solidFill>
                  <a:srgbClr val="000099"/>
                </a:solidFill>
                <a:effectLst/>
                <a:latin typeface="Arial" panose="020B060402020209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(</a:t>
            </a:r>
            <a:r>
              <a:rPr lang="en-US" sz="3000" kern="1200" dirty="0" smtClean="0">
                <a:solidFill>
                  <a:srgbClr val="00009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 </a:t>
            </a:r>
            <a:r>
              <a:rPr lang="en-US" sz="3000" dirty="0" err="1" smtClean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Nazanin</a:t>
            </a:r>
            <a:r>
              <a:rPr lang="en-US" sz="3000" dirty="0" smtClean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32</a:t>
            </a:r>
            <a:r>
              <a:rPr lang="fa-IR" sz="3000" kern="1200" dirty="0" smtClean="0">
                <a:solidFill>
                  <a:srgbClr val="000099"/>
                </a:solidFill>
                <a:effectLst/>
                <a:latin typeface="Arial" panose="020B060402020209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)، </a:t>
            </a:r>
            <a:r>
              <a:rPr lang="en-US" sz="3000" dirty="0" smtClean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abc@def.ac.ir</a:t>
            </a:r>
          </a:p>
          <a:p>
            <a:pPr algn="ctr" rtl="1" fontAlgn="base">
              <a:spcAft>
                <a:spcPts val="0"/>
              </a:spcAft>
            </a:pPr>
            <a:r>
              <a:rPr lang="fa-IR" sz="3200" dirty="0" smtClean="0">
                <a:solidFill>
                  <a:srgbClr val="000099"/>
                </a:solidFill>
                <a:latin typeface="Arial" panose="020B060402020209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2- م</a:t>
            </a:r>
            <a:r>
              <a:rPr lang="fa-IR" sz="3200" kern="1200" dirty="0" smtClean="0">
                <a:solidFill>
                  <a:srgbClr val="000099"/>
                </a:solidFill>
                <a:effectLst/>
                <a:latin typeface="Arial" panose="020B060402020209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شخصات نويسنده دوم</a:t>
            </a:r>
            <a:endParaRPr lang="en-US" sz="3200" dirty="0" smtClean="0">
              <a:solidFill>
                <a:srgbClr val="000099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ctr" rtl="1" fontAlgn="base">
              <a:spcAft>
                <a:spcPts val="0"/>
              </a:spcAft>
            </a:pPr>
            <a:r>
              <a:rPr lang="fa-IR" sz="3200" dirty="0" smtClean="0">
                <a:solidFill>
                  <a:srgbClr val="000099"/>
                </a:solidFill>
                <a:latin typeface="Arial" panose="020B060402020209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3-</a:t>
            </a:r>
            <a:r>
              <a:rPr lang="fa-IR" sz="3200" kern="1200" dirty="0" smtClean="0">
                <a:solidFill>
                  <a:srgbClr val="000099"/>
                </a:solidFill>
                <a:effectLst/>
                <a:latin typeface="Arial" panose="020B060402020209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مشخصات نويسنده سوم</a:t>
            </a:r>
            <a:endParaRPr lang="en-US" sz="3200" dirty="0">
              <a:solidFill>
                <a:srgbClr val="000099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3288096" y="19808746"/>
            <a:ext cx="10800000" cy="1188720"/>
          </a:xfrm>
          <a:prstGeom prst="roundRect">
            <a:avLst/>
          </a:prstGeom>
          <a:gradFill flip="none" rotWithShape="1">
            <a:gsLst>
              <a:gs pos="34000">
                <a:srgbClr val="C2FF15"/>
              </a:gs>
              <a:gs pos="100000">
                <a:schemeClr val="bg1"/>
              </a:gs>
              <a:gs pos="63000">
                <a:srgbClr val="FFFF53"/>
              </a:gs>
            </a:gsLst>
            <a:path path="circle">
              <a:fillToRect l="100000" t="100000"/>
            </a:path>
            <a:tileRect r="-100000" b="-100000"/>
          </a:gradFill>
          <a:ln w="508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fa-IR" sz="6000" dirty="0" smtClean="0">
                <a:ln w="22225">
                  <a:solidFill>
                    <a:srgbClr val="0070C0"/>
                  </a:solidFill>
                  <a:prstDash val="solid"/>
                </a:ln>
                <a:solidFill>
                  <a:srgbClr val="008E4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مقدمه</a:t>
            </a:r>
            <a:endParaRPr lang="en-US" sz="5400" dirty="0">
              <a:ln w="22225">
                <a:solidFill>
                  <a:srgbClr val="0070C0"/>
                </a:solidFill>
                <a:prstDash val="solid"/>
              </a:ln>
              <a:solidFill>
                <a:srgbClr val="008E4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13288096" y="30080988"/>
            <a:ext cx="10800000" cy="1188720"/>
          </a:xfrm>
          <a:prstGeom prst="roundRect">
            <a:avLst/>
          </a:prstGeom>
          <a:gradFill flip="none" rotWithShape="1">
            <a:gsLst>
              <a:gs pos="34000">
                <a:srgbClr val="C2FF15"/>
              </a:gs>
              <a:gs pos="100000">
                <a:schemeClr val="bg1"/>
              </a:gs>
              <a:gs pos="63000">
                <a:srgbClr val="FFFF53"/>
              </a:gs>
            </a:gsLst>
            <a:path path="circle">
              <a:fillToRect l="100000" t="100000"/>
            </a:path>
            <a:tileRect r="-100000" b="-100000"/>
          </a:gradFill>
          <a:ln w="508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fa-IR" sz="6000" dirty="0" smtClean="0">
                <a:ln w="22225">
                  <a:solidFill>
                    <a:srgbClr val="0070C0"/>
                  </a:solidFill>
                  <a:prstDash val="solid"/>
                </a:ln>
                <a:solidFill>
                  <a:srgbClr val="008E4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مواد و روشها</a:t>
            </a:r>
            <a:endParaRPr lang="en-US" sz="5400" dirty="0">
              <a:ln w="22225">
                <a:solidFill>
                  <a:srgbClr val="0070C0"/>
                </a:solidFill>
                <a:prstDash val="solid"/>
              </a:ln>
              <a:solidFill>
                <a:srgbClr val="008E4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145192" y="8448760"/>
            <a:ext cx="10800000" cy="1188720"/>
          </a:xfrm>
          <a:prstGeom prst="roundRect">
            <a:avLst/>
          </a:prstGeom>
          <a:gradFill flip="none" rotWithShape="1">
            <a:gsLst>
              <a:gs pos="34000">
                <a:srgbClr val="C2FF15"/>
              </a:gs>
              <a:gs pos="100000">
                <a:schemeClr val="bg1"/>
              </a:gs>
              <a:gs pos="63000">
                <a:srgbClr val="FFFF53"/>
              </a:gs>
            </a:gsLst>
            <a:path path="circle">
              <a:fillToRect l="100000" t="100000"/>
            </a:path>
            <a:tileRect r="-100000" b="-100000"/>
          </a:gradFill>
          <a:ln w="508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fa-IR" sz="6000" dirty="0" smtClean="0">
                <a:ln w="22225">
                  <a:solidFill>
                    <a:srgbClr val="0070C0"/>
                  </a:solidFill>
                  <a:prstDash val="solid"/>
                </a:ln>
                <a:solidFill>
                  <a:srgbClr val="008E4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نتایج و بحث</a:t>
            </a:r>
            <a:endParaRPr lang="en-US" sz="5400" dirty="0">
              <a:ln w="22225">
                <a:solidFill>
                  <a:srgbClr val="0070C0"/>
                </a:solidFill>
                <a:prstDash val="solid"/>
              </a:ln>
              <a:solidFill>
                <a:srgbClr val="008E4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145192" y="25685261"/>
            <a:ext cx="10800000" cy="1188720"/>
          </a:xfrm>
          <a:prstGeom prst="roundRect">
            <a:avLst/>
          </a:prstGeom>
          <a:gradFill flip="none" rotWithShape="1">
            <a:gsLst>
              <a:gs pos="34000">
                <a:srgbClr val="C2FF15"/>
              </a:gs>
              <a:gs pos="100000">
                <a:schemeClr val="bg1"/>
              </a:gs>
              <a:gs pos="63000">
                <a:srgbClr val="FFFF53"/>
              </a:gs>
            </a:gsLst>
            <a:path path="circle">
              <a:fillToRect l="100000" t="100000"/>
            </a:path>
            <a:tileRect r="-100000" b="-100000"/>
          </a:gradFill>
          <a:ln w="508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fa-IR" sz="6000" dirty="0" smtClean="0">
                <a:ln w="22225">
                  <a:solidFill>
                    <a:srgbClr val="0070C0"/>
                  </a:solidFill>
                  <a:prstDash val="solid"/>
                </a:ln>
                <a:solidFill>
                  <a:srgbClr val="008E4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منابع</a:t>
            </a:r>
            <a:endParaRPr lang="en-US" sz="5400" dirty="0">
              <a:ln w="22225">
                <a:solidFill>
                  <a:srgbClr val="0070C0"/>
                </a:solidFill>
                <a:prstDash val="solid"/>
              </a:ln>
              <a:solidFill>
                <a:srgbClr val="008E4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1145192" y="19854466"/>
            <a:ext cx="10800000" cy="1188720"/>
          </a:xfrm>
          <a:prstGeom prst="roundRect">
            <a:avLst/>
          </a:prstGeom>
          <a:gradFill flip="none" rotWithShape="1">
            <a:gsLst>
              <a:gs pos="34000">
                <a:srgbClr val="C2FF15"/>
              </a:gs>
              <a:gs pos="100000">
                <a:schemeClr val="bg1"/>
              </a:gs>
              <a:gs pos="63000">
                <a:srgbClr val="FFFF53"/>
              </a:gs>
            </a:gsLst>
            <a:path path="circle">
              <a:fillToRect l="100000" t="100000"/>
            </a:path>
            <a:tileRect r="-100000" b="-100000"/>
          </a:gradFill>
          <a:ln w="508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fa-IR" sz="6000" dirty="0" smtClean="0">
                <a:ln w="22225">
                  <a:solidFill>
                    <a:srgbClr val="0070C0"/>
                  </a:solidFill>
                  <a:prstDash val="solid"/>
                </a:ln>
                <a:solidFill>
                  <a:srgbClr val="008E4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نتیجه گیری</a:t>
            </a:r>
            <a:endParaRPr lang="en-US" sz="5400" dirty="0">
              <a:ln w="22225">
                <a:solidFill>
                  <a:srgbClr val="0070C0"/>
                </a:solidFill>
                <a:prstDash val="solid"/>
              </a:ln>
              <a:solidFill>
                <a:srgbClr val="008E4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177856" y="10252994"/>
            <a:ext cx="10910240" cy="8463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 rtl="1"/>
            <a:r>
              <a:rPr lang="ar-SA" sz="3200" dirty="0">
                <a:cs typeface="B Nazanin" panose="00000400000000000000" pitchFamily="2" charset="-78"/>
              </a:rPr>
              <a:t>از کلیه نویسندگان محترم که مقاله آن‌ها به شکل پوستر پذیرفته شده خواهشمند است پوستر مقاله خود را با مشخصات زیر تهيه فرمايند:</a:t>
            </a:r>
            <a:endParaRPr lang="en-US" sz="3200" dirty="0">
              <a:cs typeface="B Nazanin" panose="00000400000000000000" pitchFamily="2" charset="-78"/>
            </a:endParaRPr>
          </a:p>
          <a:p>
            <a:pPr algn="justLow" rtl="1"/>
            <a:endParaRPr lang="en-US" sz="3200" dirty="0">
              <a:cs typeface="B Nazanin" panose="00000400000000000000" pitchFamily="2" charset="-78"/>
            </a:endParaRPr>
          </a:p>
          <a:p>
            <a:pPr marL="457200" lvl="0" indent="-457200" algn="justLow" rtl="1">
              <a:buClr>
                <a:srgbClr val="7030A0"/>
              </a:buClr>
              <a:buFont typeface="Wingdings" panose="05000000000000000000" pitchFamily="2" charset="2"/>
              <a:buChar char="ü"/>
            </a:pPr>
            <a:r>
              <a:rPr lang="ar-SA" sz="3200" dirty="0">
                <a:cs typeface="B Nazanin" panose="00000400000000000000" pitchFamily="2" charset="-78"/>
              </a:rPr>
              <a:t>اندازه پوستر 70 در 100 سانتي</a:t>
            </a:r>
            <a:r>
              <a:rPr lang="fa-IR" sz="3200" dirty="0">
                <a:cs typeface="B Nazanin" panose="00000400000000000000" pitchFamily="2" charset="-78"/>
              </a:rPr>
              <a:t>‌</a:t>
            </a:r>
            <a:r>
              <a:rPr lang="ar-SA" sz="3200" dirty="0">
                <a:cs typeface="B Nazanin" panose="00000400000000000000" pitchFamily="2" charset="-78"/>
              </a:rPr>
              <a:t>متر و به صورت عمودی</a:t>
            </a:r>
            <a:r>
              <a:rPr lang="fa-IR" sz="3200" dirty="0">
                <a:cs typeface="B Nazanin" panose="00000400000000000000" pitchFamily="2" charset="-78"/>
              </a:rPr>
              <a:t> باشد (از همین فایل استفاده کنید)</a:t>
            </a:r>
          </a:p>
          <a:p>
            <a:pPr lvl="0" algn="justLow" rtl="1">
              <a:buClr>
                <a:srgbClr val="7030A0"/>
              </a:buClr>
            </a:pPr>
            <a:endParaRPr lang="fa-IR" sz="3200" dirty="0">
              <a:cs typeface="B Nazanin" panose="00000400000000000000" pitchFamily="2" charset="-78"/>
            </a:endParaRPr>
          </a:p>
          <a:p>
            <a:pPr marL="457200" lvl="0" indent="-457200" algn="justLow" rtl="1">
              <a:buClr>
                <a:srgbClr val="7030A0"/>
              </a:buClr>
              <a:buFont typeface="Wingdings" panose="05000000000000000000" pitchFamily="2" charset="2"/>
              <a:buChar char="ü"/>
            </a:pPr>
            <a:r>
              <a:rPr lang="ar-SA" sz="3200" dirty="0">
                <a:cs typeface="B Nazanin" panose="00000400000000000000" pitchFamily="2" charset="-78"/>
              </a:rPr>
              <a:t>فاصله متن از لبه کاغذ</a:t>
            </a:r>
            <a:r>
              <a:rPr lang="en-US" sz="3200" dirty="0">
                <a:cs typeface="B Nazanin" panose="00000400000000000000" pitchFamily="2" charset="-78"/>
              </a:rPr>
              <a:t> cm </a:t>
            </a:r>
            <a:r>
              <a:rPr lang="ar-SA" sz="3200" dirty="0">
                <a:cs typeface="B Nazanin" panose="00000400000000000000" pitchFamily="2" charset="-78"/>
              </a:rPr>
              <a:t>3 باشد.</a:t>
            </a:r>
            <a:endParaRPr lang="fa-IR" sz="3200" dirty="0">
              <a:cs typeface="B Nazanin" panose="00000400000000000000" pitchFamily="2" charset="-78"/>
            </a:endParaRPr>
          </a:p>
          <a:p>
            <a:pPr lvl="0" algn="justLow" rtl="1">
              <a:buClr>
                <a:srgbClr val="7030A0"/>
              </a:buClr>
            </a:pPr>
            <a:endParaRPr lang="fa-IR" sz="3200" dirty="0">
              <a:cs typeface="B Nazanin" panose="00000400000000000000" pitchFamily="2" charset="-78"/>
            </a:endParaRPr>
          </a:p>
          <a:p>
            <a:pPr marL="457200" lvl="0" indent="-457200" algn="justLow" rtl="1">
              <a:buClr>
                <a:srgbClr val="7030A0"/>
              </a:buClr>
              <a:buFont typeface="Wingdings" panose="05000000000000000000" pitchFamily="2" charset="2"/>
              <a:buChar char="ü"/>
            </a:pPr>
            <a:r>
              <a:rPr lang="ar-SA" sz="3200" dirty="0">
                <a:cs typeface="B Nazanin" panose="00000400000000000000" pitchFamily="2" charset="-78"/>
              </a:rPr>
              <a:t>نوع قلم برای پوستر انگلیسی ترجیحا</a:t>
            </a:r>
            <a:r>
              <a:rPr lang="en-US" sz="3200" dirty="0">
                <a:cs typeface="B Nazanin" panose="00000400000000000000" pitchFamily="2" charset="-78"/>
              </a:rPr>
              <a:t>Times New Romans </a:t>
            </a:r>
            <a:r>
              <a:rPr lang="fa-IR" sz="3200" dirty="0">
                <a:cs typeface="B Nazanin" panose="00000400000000000000" pitchFamily="2" charset="-78"/>
              </a:rPr>
              <a:t> </a:t>
            </a:r>
            <a:r>
              <a:rPr lang="ar-SA" sz="3200" dirty="0">
                <a:cs typeface="B Nazanin" panose="00000400000000000000" pitchFamily="2" charset="-78"/>
              </a:rPr>
              <a:t>و برای زبان فارسی</a:t>
            </a:r>
            <a:r>
              <a:rPr lang="fa-IR" sz="3200" dirty="0">
                <a:cs typeface="B Nazanin" panose="00000400000000000000" pitchFamily="2" charset="-78"/>
              </a:rPr>
              <a:t/>
            </a:r>
            <a:br>
              <a:rPr lang="fa-IR" sz="3200" dirty="0">
                <a:cs typeface="B Nazanin" panose="00000400000000000000" pitchFamily="2" charset="-78"/>
              </a:rPr>
            </a:br>
            <a:r>
              <a:rPr lang="en-US" sz="3200" dirty="0">
                <a:cs typeface="B Nazanin" panose="00000400000000000000" pitchFamily="2" charset="-78"/>
              </a:rPr>
              <a:t> B </a:t>
            </a:r>
            <a:r>
              <a:rPr lang="en-US" sz="3200" dirty="0" err="1">
                <a:cs typeface="B Nazanin" panose="00000400000000000000" pitchFamily="2" charset="-78"/>
              </a:rPr>
              <a:t>Nazanin</a:t>
            </a:r>
            <a:r>
              <a:rPr lang="en-US" sz="3200" dirty="0">
                <a:cs typeface="B Nazanin" panose="00000400000000000000" pitchFamily="2" charset="-78"/>
              </a:rPr>
              <a:t> </a:t>
            </a:r>
            <a:r>
              <a:rPr lang="ar-SA" sz="3200" dirty="0">
                <a:cs typeface="B Nazanin" panose="00000400000000000000" pitchFamily="2" charset="-78"/>
              </a:rPr>
              <a:t>باشد. توصیه می‌شود اندازه قلم‌های استفاده شده در تنظیم پوستر، به گونه</a:t>
            </a:r>
            <a:r>
              <a:rPr lang="fa-IR" sz="3200" dirty="0">
                <a:cs typeface="B Nazanin" panose="00000400000000000000" pitchFamily="2" charset="-78"/>
              </a:rPr>
              <a:t>‌</a:t>
            </a:r>
            <a:r>
              <a:rPr lang="ar-SA" sz="3200" dirty="0">
                <a:cs typeface="B Nazanin" panose="00000400000000000000" pitchFamily="2" charset="-78"/>
              </a:rPr>
              <a:t>ای باشد که مطالب از </a:t>
            </a:r>
            <a:r>
              <a:rPr lang="ar-SA" sz="3200" b="1" dirty="0">
                <a:solidFill>
                  <a:srgbClr val="7030A0"/>
                </a:solidFill>
                <a:cs typeface="B Nazanin" panose="00000400000000000000" pitchFamily="2" charset="-78"/>
              </a:rPr>
              <a:t>فاصله 1 متری </a:t>
            </a:r>
            <a:r>
              <a:rPr lang="ar-SA" sz="3200" dirty="0">
                <a:cs typeface="B Nazanin" panose="00000400000000000000" pitchFamily="2" charset="-78"/>
              </a:rPr>
              <a:t>قابل خواندن باشند (به عنوان مثال اندازه عنوان </a:t>
            </a:r>
            <a:r>
              <a:rPr lang="ar-SA" sz="3200" dirty="0" smtClean="0">
                <a:cs typeface="B Nazanin" panose="00000400000000000000" pitchFamily="2" charset="-78"/>
              </a:rPr>
              <a:t>فارسی</a:t>
            </a:r>
            <a:r>
              <a:rPr lang="fa-IR" sz="3200" dirty="0" smtClean="0">
                <a:cs typeface="B Nazanin" panose="00000400000000000000" pitchFamily="2" charset="-78"/>
              </a:rPr>
              <a:t> </a:t>
            </a:r>
            <a:r>
              <a:rPr lang="en-US" sz="3200" dirty="0" err="1" smtClean="0">
                <a:cs typeface="B Nazanin" panose="00000400000000000000" pitchFamily="2" charset="-78"/>
              </a:rPr>
              <a:t>Btitr</a:t>
            </a:r>
            <a:r>
              <a:rPr lang="en-US" sz="3200" dirty="0" smtClean="0">
                <a:cs typeface="B Nazanin" panose="00000400000000000000" pitchFamily="2" charset="-78"/>
              </a:rPr>
              <a:t> </a:t>
            </a:r>
            <a:r>
              <a:rPr lang="fa-IR" sz="3200" dirty="0" smtClean="0">
                <a:cs typeface="B Nazanin" panose="00000400000000000000" pitchFamily="2" charset="-78"/>
              </a:rPr>
              <a:t> 54</a:t>
            </a:r>
            <a:r>
              <a:rPr lang="ar-SA" sz="3200" dirty="0">
                <a:cs typeface="B Nazanin" panose="00000400000000000000" pitchFamily="2" charset="-78"/>
              </a:rPr>
              <a:t>، </a:t>
            </a:r>
            <a:r>
              <a:rPr lang="fa-IR" sz="3200" dirty="0" smtClean="0">
                <a:cs typeface="B Nazanin" panose="00000400000000000000" pitchFamily="2" charset="-78"/>
              </a:rPr>
              <a:t>بخشهای مقاله </a:t>
            </a:r>
            <a:r>
              <a:rPr lang="en-US" sz="3200" dirty="0" err="1" smtClean="0">
                <a:cs typeface="B Nazanin" panose="00000400000000000000" pitchFamily="2" charset="-78"/>
              </a:rPr>
              <a:t>Bnazanin</a:t>
            </a:r>
            <a:r>
              <a:rPr lang="fa-IR" sz="3200" dirty="0">
                <a:cs typeface="B Nazanin" panose="00000400000000000000" pitchFamily="2" charset="-78"/>
              </a:rPr>
              <a:t> </a:t>
            </a:r>
            <a:r>
              <a:rPr lang="fa-IR" sz="3200" dirty="0" smtClean="0">
                <a:cs typeface="B Nazanin" panose="00000400000000000000" pitchFamily="2" charset="-78"/>
              </a:rPr>
              <a:t>60 </a:t>
            </a:r>
            <a:r>
              <a:rPr lang="ar-SA" sz="3200" dirty="0">
                <a:cs typeface="B Nazanin" panose="00000400000000000000" pitchFamily="2" charset="-78"/>
              </a:rPr>
              <a:t>و متن </a:t>
            </a:r>
            <a:r>
              <a:rPr lang="fa-IR" sz="3200" dirty="0" smtClean="0">
                <a:cs typeface="B Nazanin" panose="00000400000000000000" pitchFamily="2" charset="-78"/>
              </a:rPr>
              <a:t>32</a:t>
            </a:r>
            <a:r>
              <a:rPr lang="ar-SA" sz="3200" dirty="0" smtClean="0">
                <a:cs typeface="B Nazanin" panose="00000400000000000000" pitchFamily="2" charset="-78"/>
              </a:rPr>
              <a:t>. </a:t>
            </a:r>
            <a:r>
              <a:rPr lang="ar-SA" sz="3200" dirty="0">
                <a:cs typeface="B Nazanin" panose="00000400000000000000" pitchFamily="2" charset="-78"/>
              </a:rPr>
              <a:t>اندازه </a:t>
            </a:r>
            <a:r>
              <a:rPr lang="fa-IR" sz="3200" dirty="0">
                <a:cs typeface="B Nazanin" panose="00000400000000000000" pitchFamily="2" charset="-78"/>
              </a:rPr>
              <a:t>قلم </a:t>
            </a:r>
            <a:r>
              <a:rPr lang="ar-SA" sz="3200" dirty="0">
                <a:cs typeface="B Nazanin" panose="00000400000000000000" pitchFamily="2" charset="-78"/>
              </a:rPr>
              <a:t>متون انگلیسی 2 شماره کوچکتر از </a:t>
            </a:r>
            <a:r>
              <a:rPr lang="fa-IR" sz="3200" dirty="0">
                <a:cs typeface="B Nazanin" panose="00000400000000000000" pitchFamily="2" charset="-78"/>
              </a:rPr>
              <a:t>قلم </a:t>
            </a:r>
            <a:r>
              <a:rPr lang="ar-SA" sz="3200" dirty="0">
                <a:cs typeface="B Nazanin" panose="00000400000000000000" pitchFamily="2" charset="-78"/>
              </a:rPr>
              <a:t>فارسی باشد).</a:t>
            </a:r>
            <a:endParaRPr lang="fa-IR" sz="3200" dirty="0">
              <a:cs typeface="B Nazanin" panose="00000400000000000000" pitchFamily="2" charset="-78"/>
            </a:endParaRPr>
          </a:p>
          <a:p>
            <a:pPr lvl="0" algn="justLow" rtl="1">
              <a:buClr>
                <a:srgbClr val="7030A0"/>
              </a:buClr>
            </a:pPr>
            <a:endParaRPr lang="fa-IR" sz="3200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marL="457200" lvl="0" indent="-457200" algn="justLow" rtl="1">
              <a:buClr>
                <a:srgbClr val="7030A0"/>
              </a:buClr>
              <a:buFont typeface="Wingdings" panose="05000000000000000000" pitchFamily="2" charset="2"/>
              <a:buChar char="ü"/>
            </a:pPr>
            <a:r>
              <a:rPr lang="fa-IR" sz="3200" dirty="0">
                <a:solidFill>
                  <a:srgbClr val="FF0000"/>
                </a:solidFill>
                <a:cs typeface="B Nazanin" panose="00000400000000000000" pitchFamily="2" charset="-78"/>
              </a:rPr>
              <a:t>ضروری است عنوان همایش و لوگوهای بالای پوستر حفظ شود و تغییر نکند. </a:t>
            </a:r>
            <a:r>
              <a:rPr lang="fa-IR" sz="3200" dirty="0" smtClean="0">
                <a:cs typeface="B Nazanin" panose="00000400000000000000" pitchFamily="2" charset="-78"/>
              </a:rPr>
              <a:t>شماره مقاله </a:t>
            </a:r>
            <a:r>
              <a:rPr lang="fa-IR" sz="3200" dirty="0">
                <a:cs typeface="B Nazanin" panose="00000400000000000000" pitchFamily="2" charset="-78"/>
              </a:rPr>
              <a:t>نیز در محل مورد نظر در پوستر نوشته شود. سایر زیباسازی‌ها در پوستر به شرط رعایت ساختار پیشنهادی کنگره، آزاد است.</a:t>
            </a:r>
          </a:p>
        </p:txBody>
      </p:sp>
    </p:spTree>
    <p:extLst>
      <p:ext uri="{BB962C8B-B14F-4D97-AF65-F5344CB8AC3E}">
        <p14:creationId xmlns:p14="http://schemas.microsoft.com/office/powerpoint/2010/main" val="233901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</TotalTime>
  <Words>110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B Nazanin</vt:lpstr>
      <vt:lpstr>B Titr</vt:lpstr>
      <vt:lpstr>Calibri</vt:lpstr>
      <vt:lpstr>Calibri Light</vt:lpstr>
      <vt:lpstr>Nazanin</vt:lpstr>
      <vt:lpstr>Times New Roman</vt:lpstr>
      <vt:lpstr>Wingdings</vt:lpstr>
      <vt:lpstr>Office Theme</vt:lpstr>
      <vt:lpstr>PowerPoint Presentation</vt:lpstr>
    </vt:vector>
  </TitlesOfParts>
  <Company>UT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Abdolmaleki Hamid</dc:creator>
  <cp:lastModifiedBy>Microsoft account</cp:lastModifiedBy>
  <cp:revision>110</cp:revision>
  <dcterms:created xsi:type="dcterms:W3CDTF">2015-03-15T19:05:06Z</dcterms:created>
  <dcterms:modified xsi:type="dcterms:W3CDTF">2025-01-19T19:35:58Z</dcterms:modified>
</cp:coreProperties>
</file>