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handoutMasterIdLst>
    <p:handoutMasterId r:id="rId3"/>
  </p:handoutMasterIdLst>
  <p:sldIdLst>
    <p:sldId id="256" r:id="rId2"/>
  </p:sldIdLst>
  <p:sldSz cx="25447625" cy="35999738"/>
  <p:notesSz cx="6858000" cy="9144000"/>
  <p:defaultTextStyle>
    <a:defPPr>
      <a:defRPr lang="en-US"/>
    </a:defPPr>
    <a:lvl1pPr marL="0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1pPr>
    <a:lvl2pPr marL="1474699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2pPr>
    <a:lvl3pPr marL="2949397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3pPr>
    <a:lvl4pPr marL="4424096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4pPr>
    <a:lvl5pPr marL="5898794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5pPr>
    <a:lvl6pPr marL="7373493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6pPr>
    <a:lvl7pPr marL="8848192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7pPr>
    <a:lvl8pPr marL="10322890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8pPr>
    <a:lvl9pPr marL="11797589" algn="l" defTabSz="2949397" rtl="0" eaLnBrk="1" latinLnBrk="0" hangingPunct="1">
      <a:defRPr sz="58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AF4F"/>
    <a:srgbClr val="06A84B"/>
    <a:srgbClr val="11B358"/>
    <a:srgbClr val="05AB50"/>
    <a:srgbClr val="00BC00"/>
    <a:srgbClr val="00CC00"/>
    <a:srgbClr val="00FF00"/>
    <a:srgbClr val="00B800"/>
    <a:srgbClr val="00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1186" y="-18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"/>
    </p:cViewPr>
  </p:sorterViewPr>
  <p:notesViewPr>
    <p:cSldViewPr snapToGrid="0">
      <p:cViewPr varScale="1">
        <p:scale>
          <a:sx n="67" d="100"/>
          <a:sy n="67" d="100"/>
        </p:scale>
        <p:origin x="2266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10B5B-BB2C-48B5-BB76-9CA633ED0A1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DE7AE-A95F-435A-89E3-7032020A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30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63000">
              <a:srgbClr val="E2FFC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0953" y="5891626"/>
            <a:ext cx="19085719" cy="12533242"/>
          </a:xfrm>
          <a:prstGeom prst="rect">
            <a:avLst/>
          </a:prstGeom>
        </p:spPr>
        <p:txBody>
          <a:bodyPr anchor="b"/>
          <a:lstStyle>
            <a:lvl1pPr algn="ctr">
              <a:defRPr sz="1252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0953" y="18908198"/>
            <a:ext cx="19085719" cy="8691601"/>
          </a:xfrm>
        </p:spPr>
        <p:txBody>
          <a:bodyPr/>
          <a:lstStyle>
            <a:lvl1pPr marL="0" indent="0" algn="ctr">
              <a:buNone/>
              <a:defRPr sz="5009"/>
            </a:lvl1pPr>
            <a:lvl2pPr marL="954268" indent="0" algn="ctr">
              <a:buNone/>
              <a:defRPr sz="4174"/>
            </a:lvl2pPr>
            <a:lvl3pPr marL="1908536" indent="0" algn="ctr">
              <a:buNone/>
              <a:defRPr sz="3757"/>
            </a:lvl3pPr>
            <a:lvl4pPr marL="2862804" indent="0" algn="ctr">
              <a:buNone/>
              <a:defRPr sz="3340"/>
            </a:lvl4pPr>
            <a:lvl5pPr marL="3817071" indent="0" algn="ctr">
              <a:buNone/>
              <a:defRPr sz="3340"/>
            </a:lvl5pPr>
            <a:lvl6pPr marL="4771339" indent="0" algn="ctr">
              <a:buNone/>
              <a:defRPr sz="3340"/>
            </a:lvl6pPr>
            <a:lvl7pPr marL="5725607" indent="0" algn="ctr">
              <a:buNone/>
              <a:defRPr sz="3340"/>
            </a:lvl7pPr>
            <a:lvl8pPr marL="6679875" indent="0" algn="ctr">
              <a:buNone/>
              <a:defRPr sz="3340"/>
            </a:lvl8pPr>
            <a:lvl9pPr marL="7634143" indent="0" algn="ctr">
              <a:buNone/>
              <a:defRPr sz="334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76BF9-C647-43B2-8B44-EC910617AC5B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93E70-C2DD-4D02-93ED-75D6E1E1B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1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rgbClr val="E2FFC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9524" y="9583264"/>
            <a:ext cx="2194857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49524" y="33366426"/>
            <a:ext cx="572571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6BF9-C647-43B2-8B44-EC910617AC5B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29526" y="33366426"/>
            <a:ext cx="858857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972385" y="33366426"/>
            <a:ext cx="572571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93E70-C2DD-4D02-93ED-75D6E1E1BCC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" y="34107118"/>
            <a:ext cx="25486475" cy="1906088"/>
            <a:chOff x="-13237" y="6204618"/>
            <a:chExt cx="8996622" cy="736245"/>
          </a:xfrm>
        </p:grpSpPr>
        <p:grpSp>
          <p:nvGrpSpPr>
            <p:cNvPr id="8" name="Group 7"/>
            <p:cNvGrpSpPr/>
            <p:nvPr userDrawn="1"/>
          </p:nvGrpSpPr>
          <p:grpSpPr>
            <a:xfrm>
              <a:off x="-13237" y="6209504"/>
              <a:ext cx="5784845" cy="731359"/>
              <a:chOff x="-11543" y="6164631"/>
              <a:chExt cx="5784845" cy="731359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-11543" y="6165965"/>
                <a:ext cx="2580688" cy="724822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1589975" y="6164631"/>
                <a:ext cx="2580688" cy="724822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3192614" y="6171168"/>
                <a:ext cx="2580688" cy="724822"/>
              </a:xfrm>
              <a:prstGeom prst="rect">
                <a:avLst/>
              </a:prstGeom>
            </p:spPr>
          </p:pic>
        </p:grpSp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095"/>
            <a:stretch/>
          </p:blipFill>
          <p:spPr>
            <a:xfrm>
              <a:off x="4797035" y="6210238"/>
              <a:ext cx="2580688" cy="724822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095"/>
            <a:stretch/>
          </p:blipFill>
          <p:spPr>
            <a:xfrm>
              <a:off x="6402697" y="6204618"/>
              <a:ext cx="2580688" cy="724822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ED1EF6AA-70CA-72F8-602B-95AD14B3E16A}"/>
              </a:ext>
            </a:extLst>
          </p:cNvPr>
          <p:cNvGrpSpPr/>
          <p:nvPr userDrawn="1"/>
        </p:nvGrpSpPr>
        <p:grpSpPr>
          <a:xfrm>
            <a:off x="17640186" y="32049720"/>
            <a:ext cx="7846287" cy="3944314"/>
            <a:chOff x="8492985" y="4686113"/>
            <a:chExt cx="3522019" cy="2171887"/>
          </a:xfrm>
          <a:solidFill>
            <a:srgbClr val="006600"/>
          </a:solidFill>
        </p:grpSpPr>
        <p:sp>
          <p:nvSpPr>
            <p:cNvPr id="15" name="Freeform: Shape 832">
              <a:extLst>
                <a:ext uri="{FF2B5EF4-FFF2-40B4-BE49-F238E27FC236}">
                  <a16:creationId xmlns:a16="http://schemas.microsoft.com/office/drawing/2014/main" xmlns="" id="{D47544C2-BB1B-7780-CC3C-8D3903154D4B}"/>
                </a:ext>
              </a:extLst>
            </p:cNvPr>
            <p:cNvSpPr/>
            <p:nvPr/>
          </p:nvSpPr>
          <p:spPr>
            <a:xfrm>
              <a:off x="8492985" y="4686113"/>
              <a:ext cx="3522019" cy="2171887"/>
            </a:xfrm>
            <a:custGeom>
              <a:avLst/>
              <a:gdLst>
                <a:gd name="connsiteX0" fmla="*/ 2413936 w 2413920"/>
                <a:gd name="connsiteY0" fmla="*/ 11 h 1488567"/>
                <a:gd name="connsiteX1" fmla="*/ 15 w 2413920"/>
                <a:gd name="connsiteY1" fmla="*/ 1488579 h 1488567"/>
                <a:gd name="connsiteX2" fmla="*/ 2413936 w 2413920"/>
                <a:gd name="connsiteY2" fmla="*/ 1346656 h 148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488567">
                  <a:moveTo>
                    <a:pt x="2413936" y="11"/>
                  </a:moveTo>
                  <a:cubicBezTo>
                    <a:pt x="2413936" y="11"/>
                    <a:pt x="1591928" y="1488579"/>
                    <a:pt x="15" y="1488579"/>
                  </a:cubicBezTo>
                  <a:lnTo>
                    <a:pt x="2413936" y="1346656"/>
                  </a:lnTo>
                  <a:close/>
                </a:path>
              </a:pathLst>
            </a:custGeom>
            <a:solidFill>
              <a:srgbClr val="FFC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6" name="Freeform: Shape 833">
              <a:extLst>
                <a:ext uri="{FF2B5EF4-FFF2-40B4-BE49-F238E27FC236}">
                  <a16:creationId xmlns:a16="http://schemas.microsoft.com/office/drawing/2014/main" xmlns="" id="{125F4CCE-01F6-1AAD-CC8C-C2B69D1B8C21}"/>
                </a:ext>
              </a:extLst>
            </p:cNvPr>
            <p:cNvSpPr/>
            <p:nvPr/>
          </p:nvSpPr>
          <p:spPr>
            <a:xfrm>
              <a:off x="8492985" y="5368754"/>
              <a:ext cx="3522019" cy="1489246"/>
            </a:xfrm>
            <a:custGeom>
              <a:avLst/>
              <a:gdLst>
                <a:gd name="connsiteX0" fmla="*/ 2413936 w 2413920"/>
                <a:gd name="connsiteY0" fmla="*/ 11 h 1020699"/>
                <a:gd name="connsiteX1" fmla="*/ 15 w 2413920"/>
                <a:gd name="connsiteY1" fmla="*/ 1020711 h 1020699"/>
                <a:gd name="connsiteX2" fmla="*/ 2413936 w 2413920"/>
                <a:gd name="connsiteY2" fmla="*/ 1020711 h 1020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020699">
                  <a:moveTo>
                    <a:pt x="2413936" y="11"/>
                  </a:moveTo>
                  <a:cubicBezTo>
                    <a:pt x="2413936" y="11"/>
                    <a:pt x="1760806" y="886979"/>
                    <a:pt x="15" y="1020711"/>
                  </a:cubicBezTo>
                  <a:lnTo>
                    <a:pt x="2413936" y="102071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ED1EF6AA-70CA-72F8-602B-95AD14B3E16A}"/>
              </a:ext>
            </a:extLst>
          </p:cNvPr>
          <p:cNvGrpSpPr/>
          <p:nvPr userDrawn="1"/>
        </p:nvGrpSpPr>
        <p:grpSpPr>
          <a:xfrm>
            <a:off x="17167861" y="32912810"/>
            <a:ext cx="8331164" cy="3086245"/>
            <a:chOff x="8492985" y="4686113"/>
            <a:chExt cx="3522019" cy="2171887"/>
          </a:xfrm>
          <a:solidFill>
            <a:srgbClr val="006600"/>
          </a:solidFill>
        </p:grpSpPr>
        <p:sp>
          <p:nvSpPr>
            <p:cNvPr id="18" name="Freeform: Shape 832">
              <a:extLst>
                <a:ext uri="{FF2B5EF4-FFF2-40B4-BE49-F238E27FC236}">
                  <a16:creationId xmlns:a16="http://schemas.microsoft.com/office/drawing/2014/main" xmlns="" id="{D47544C2-BB1B-7780-CC3C-8D3903154D4B}"/>
                </a:ext>
              </a:extLst>
            </p:cNvPr>
            <p:cNvSpPr/>
            <p:nvPr/>
          </p:nvSpPr>
          <p:spPr>
            <a:xfrm>
              <a:off x="8492985" y="4686113"/>
              <a:ext cx="3522019" cy="2171887"/>
            </a:xfrm>
            <a:custGeom>
              <a:avLst/>
              <a:gdLst>
                <a:gd name="connsiteX0" fmla="*/ 2413936 w 2413920"/>
                <a:gd name="connsiteY0" fmla="*/ 11 h 1488567"/>
                <a:gd name="connsiteX1" fmla="*/ 15 w 2413920"/>
                <a:gd name="connsiteY1" fmla="*/ 1488579 h 1488567"/>
                <a:gd name="connsiteX2" fmla="*/ 2413936 w 2413920"/>
                <a:gd name="connsiteY2" fmla="*/ 1346656 h 148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488567">
                  <a:moveTo>
                    <a:pt x="2413936" y="11"/>
                  </a:moveTo>
                  <a:cubicBezTo>
                    <a:pt x="2413936" y="11"/>
                    <a:pt x="1591928" y="1488579"/>
                    <a:pt x="15" y="1488579"/>
                  </a:cubicBezTo>
                  <a:lnTo>
                    <a:pt x="2413936" y="134665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9" name="Freeform: Shape 833">
              <a:extLst>
                <a:ext uri="{FF2B5EF4-FFF2-40B4-BE49-F238E27FC236}">
                  <a16:creationId xmlns:a16="http://schemas.microsoft.com/office/drawing/2014/main" xmlns="" id="{125F4CCE-01F6-1AAD-CC8C-C2B69D1B8C21}"/>
                </a:ext>
              </a:extLst>
            </p:cNvPr>
            <p:cNvSpPr/>
            <p:nvPr/>
          </p:nvSpPr>
          <p:spPr>
            <a:xfrm>
              <a:off x="8492985" y="5368754"/>
              <a:ext cx="3522019" cy="1489246"/>
            </a:xfrm>
            <a:custGeom>
              <a:avLst/>
              <a:gdLst>
                <a:gd name="connsiteX0" fmla="*/ 2413936 w 2413920"/>
                <a:gd name="connsiteY0" fmla="*/ 11 h 1020699"/>
                <a:gd name="connsiteX1" fmla="*/ 15 w 2413920"/>
                <a:gd name="connsiteY1" fmla="*/ 1020711 h 1020699"/>
                <a:gd name="connsiteX2" fmla="*/ 2413936 w 2413920"/>
                <a:gd name="connsiteY2" fmla="*/ 1020711 h 1020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020699">
                  <a:moveTo>
                    <a:pt x="2413936" y="11"/>
                  </a:moveTo>
                  <a:cubicBezTo>
                    <a:pt x="2413936" y="11"/>
                    <a:pt x="1760806" y="886979"/>
                    <a:pt x="15" y="1020711"/>
                  </a:cubicBezTo>
                  <a:lnTo>
                    <a:pt x="2413936" y="102071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20" name="Rectangle 19"/>
          <p:cNvSpPr/>
          <p:nvPr userDrawn="1"/>
        </p:nvSpPr>
        <p:spPr>
          <a:xfrm>
            <a:off x="22621575" y="34641741"/>
            <a:ext cx="3212432" cy="11658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NICAME 2025</a:t>
            </a:r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-6875" y="0"/>
            <a:ext cx="25447628" cy="4057144"/>
            <a:chOff x="38845" y="0"/>
            <a:chExt cx="25447628" cy="4057144"/>
          </a:xfrm>
        </p:grpSpPr>
        <p:pic>
          <p:nvPicPr>
            <p:cNvPr id="2" name="Picture 1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45" y="0"/>
              <a:ext cx="25447628" cy="4057144"/>
            </a:xfrm>
            <a:prstGeom prst="rect">
              <a:avLst/>
            </a:prstGeom>
          </p:spPr>
        </p:pic>
        <p:pic>
          <p:nvPicPr>
            <p:cNvPr id="28" name="Picture 27" descr="C:\Users\Borna\Desktop\congress templates\3 مهر دانشگاه.png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290" y="193524"/>
              <a:ext cx="3714179" cy="37465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3071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</p:sldLayoutIdLst>
  <p:txStyles>
    <p:titleStyle>
      <a:lvl1pPr algn="l" defTabSz="1908536" rtl="0" eaLnBrk="1" latinLnBrk="0" hangingPunct="1">
        <a:lnSpc>
          <a:spcPct val="90000"/>
        </a:lnSpc>
        <a:spcBef>
          <a:spcPct val="0"/>
        </a:spcBef>
        <a:buNone/>
        <a:defRPr sz="91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7134" indent="-477134" algn="l" defTabSz="190853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5844" kern="1200">
          <a:solidFill>
            <a:schemeClr val="tx1"/>
          </a:solidFill>
          <a:latin typeface="+mn-lt"/>
          <a:ea typeface="+mn-ea"/>
          <a:cs typeface="+mn-cs"/>
        </a:defRPr>
      </a:lvl1pPr>
      <a:lvl2pPr marL="1431402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5009" kern="1200">
          <a:solidFill>
            <a:schemeClr val="tx1"/>
          </a:solidFill>
          <a:latin typeface="+mn-lt"/>
          <a:ea typeface="+mn-ea"/>
          <a:cs typeface="+mn-cs"/>
        </a:defRPr>
      </a:lvl2pPr>
      <a:lvl3pPr marL="2385670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4174" kern="1200">
          <a:solidFill>
            <a:schemeClr val="tx1"/>
          </a:solidFill>
          <a:latin typeface="+mn-lt"/>
          <a:ea typeface="+mn-ea"/>
          <a:cs typeface="+mn-cs"/>
        </a:defRPr>
      </a:lvl3pPr>
      <a:lvl4pPr marL="3339937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4pPr>
      <a:lvl5pPr marL="4294205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5pPr>
      <a:lvl6pPr marL="5248473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6pPr>
      <a:lvl7pPr marL="6202741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7pPr>
      <a:lvl8pPr marL="7157009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8pPr>
      <a:lvl9pPr marL="8111277" indent="-477134" algn="l" defTabSz="1908536" rtl="0" eaLnBrk="1" latinLnBrk="0" hangingPunct="1">
        <a:lnSpc>
          <a:spcPct val="90000"/>
        </a:lnSpc>
        <a:spcBef>
          <a:spcPts val="1044"/>
        </a:spcBef>
        <a:buFont typeface="Arial" panose="020B0604020202020204" pitchFamily="34" charset="0"/>
        <a:buChar char="•"/>
        <a:defRPr sz="37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1pPr>
      <a:lvl2pPr marL="954268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2pPr>
      <a:lvl3pPr marL="1908536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3pPr>
      <a:lvl4pPr marL="2862804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4pPr>
      <a:lvl5pPr marL="3817071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5pPr>
      <a:lvl6pPr marL="4771339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6pPr>
      <a:lvl7pPr marL="5725607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7pPr>
      <a:lvl8pPr marL="6679875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8pPr>
      <a:lvl9pPr marL="7634143" algn="l" defTabSz="1908536" rtl="0" eaLnBrk="1" latinLnBrk="0" hangingPunct="1">
        <a:defRPr sz="37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000">
              <a:srgbClr val="E2FFC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60"/>
          <p:cNvSpPr txBox="1">
            <a:spLocks noChangeArrowheads="1"/>
          </p:cNvSpPr>
          <p:nvPr/>
        </p:nvSpPr>
        <p:spPr bwMode="white">
          <a:xfrm>
            <a:off x="1903411" y="4418395"/>
            <a:ext cx="21640800" cy="3539416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45713" rIns="91425" bIns="45713">
            <a:spAutoFit/>
          </a:bodyPr>
          <a:lstStyle/>
          <a:p>
            <a:pPr algn="ctr" fontAlgn="base">
              <a:spcAft>
                <a:spcPts val="1500"/>
              </a:spcAft>
            </a:pPr>
            <a:r>
              <a:rPr lang="en-US" sz="50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Subject </a:t>
            </a:r>
            <a:r>
              <a:rPr lang="en-US" sz="50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0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 New Roman Bold 50)</a:t>
            </a:r>
          </a:p>
          <a:p>
            <a:pPr algn="ctr" fontAlgn="base">
              <a:spcAft>
                <a:spcPts val="1500"/>
              </a:spcAft>
            </a:pP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4000" b="1" baseline="30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4000" b="1" baseline="30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Author</a:t>
            </a:r>
            <a:r>
              <a:rPr lang="en-US" sz="4000" b="1" baseline="30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ctr" fontAlgn="base">
              <a:spcAft>
                <a:spcPts val="1500"/>
              </a:spcAft>
            </a:pPr>
            <a:r>
              <a:rPr 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University 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Department, University Name, City, Country, Email</a:t>
            </a:r>
          </a:p>
          <a:p>
            <a:pPr algn="ctr" fontAlgn="base">
              <a:spcAft>
                <a:spcPts val="1500"/>
              </a:spcAft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Group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Laboratory, City, Country, Email</a:t>
            </a:r>
          </a:p>
          <a:p>
            <a:pPr algn="ctr" fontAlgn="base">
              <a:spcAft>
                <a:spcPts val="1500"/>
              </a:spcAft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Company 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Name, City, Country, Email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5192" y="9817118"/>
            <a:ext cx="107999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Abstract should be written in Times New Roman font size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abstract should be typed as a single paragraph and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150-250 words.</a:t>
            </a:r>
            <a:r>
              <a:rPr lang="en-US" sz="3000" dirty="0">
                <a:cs typeface="B Nazanin" panose="00000400000000000000" pitchFamily="2" charset="-78"/>
              </a:rPr>
              <a:t> </a:t>
            </a:r>
            <a:endParaRPr lang="fa-IR" sz="3000" dirty="0" smtClean="0">
              <a:cs typeface="B Nazanin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2809" y="17157503"/>
            <a:ext cx="10799999" cy="170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introduction, state the objectives of the work and provide an adequate background, avoiding a detailed literature survey or a summary of the results.</a:t>
            </a:r>
          </a:p>
        </p:txBody>
      </p:sp>
      <p:sp>
        <p:nvSpPr>
          <p:cNvPr id="8" name="Rectangle 7"/>
          <p:cNvSpPr/>
          <p:nvPr/>
        </p:nvSpPr>
        <p:spPr>
          <a:xfrm>
            <a:off x="1122808" y="27719631"/>
            <a:ext cx="10800000" cy="1714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Provide sufficient details to allow the work to be reproduced by an independent researcher. Methods that are already published should be summarized, and indicated by a </a:t>
            </a:r>
            <a:r>
              <a:rPr lang="en-US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references. </a:t>
            </a:r>
            <a:endParaRPr lang="en-US" sz="3000" dirty="0"/>
          </a:p>
        </p:txBody>
      </p:sp>
      <p:sp>
        <p:nvSpPr>
          <p:cNvPr id="18" name="Rectangle 17"/>
          <p:cNvSpPr/>
          <p:nvPr/>
        </p:nvSpPr>
        <p:spPr>
          <a:xfrm>
            <a:off x="13650296" y="16582940"/>
            <a:ext cx="963993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ctr">
              <a:lnSpc>
                <a:spcPct val="115000"/>
              </a:lnSpc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Fig.1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Variation of … during … process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azanin" panose="00000400000000000000" pitchFamily="2" charset="-7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3288096" y="24890732"/>
            <a:ext cx="1080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The main conclusions of the study may be presented in a short Conclusions </a:t>
            </a:r>
            <a:r>
              <a:rPr lang="en-US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section.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288095" y="10140283"/>
            <a:ext cx="108000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This should explore the significance of the results of the work</a:t>
            </a:r>
            <a:endParaRPr lang="en-US" sz="3000" dirty="0"/>
          </a:p>
        </p:txBody>
      </p:sp>
      <p:sp>
        <p:nvSpPr>
          <p:cNvPr id="59" name="Rectangle 58"/>
          <p:cNvSpPr/>
          <p:nvPr/>
        </p:nvSpPr>
        <p:spPr>
          <a:xfrm>
            <a:off x="260165" y="33372933"/>
            <a:ext cx="46313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lang="en-US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number: </a:t>
            </a:r>
            <a:r>
              <a:rPr lang="en-US" sz="40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22808" y="8444607"/>
            <a:ext cx="10800000" cy="1188720"/>
          </a:xfrm>
          <a:prstGeom prst="roundRect">
            <a:avLst/>
          </a:prstGeom>
          <a:gradFill flip="none" rotWithShape="1">
            <a:gsLst>
              <a:gs pos="63000">
                <a:srgbClr val="C2FF15"/>
              </a:gs>
              <a:gs pos="0">
                <a:schemeClr val="bg1"/>
              </a:gs>
              <a:gs pos="34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000" i="1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en-US" sz="5000" i="1" dirty="0">
              <a:ln w="22225">
                <a:solidFill>
                  <a:srgbClr val="0070C0"/>
                </a:solidFill>
                <a:prstDash val="solid"/>
              </a:ln>
              <a:solidFill>
                <a:srgbClr val="008E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1145192" y="15644778"/>
            <a:ext cx="10800000" cy="1188720"/>
          </a:xfrm>
          <a:prstGeom prst="roundRect">
            <a:avLst/>
          </a:prstGeom>
          <a:gradFill flip="none" rotWithShape="1">
            <a:gsLst>
              <a:gs pos="63000">
                <a:srgbClr val="C2FF15"/>
              </a:gs>
              <a:gs pos="0">
                <a:schemeClr val="bg1"/>
              </a:gs>
              <a:gs pos="34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000" i="1" dirty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122808" y="26282897"/>
            <a:ext cx="10800000" cy="1188720"/>
          </a:xfrm>
          <a:prstGeom prst="roundRect">
            <a:avLst/>
          </a:prstGeom>
          <a:gradFill flip="none" rotWithShape="1">
            <a:gsLst>
              <a:gs pos="63000">
                <a:srgbClr val="C2FF15"/>
              </a:gs>
              <a:gs pos="0">
                <a:schemeClr val="bg1"/>
              </a:gs>
              <a:gs pos="34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000" i="1" dirty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 and methods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3288096" y="8422603"/>
            <a:ext cx="10800000" cy="1188720"/>
          </a:xfrm>
          <a:prstGeom prst="roundRect">
            <a:avLst/>
          </a:prstGeom>
          <a:gradFill flip="none" rotWithShape="1">
            <a:gsLst>
              <a:gs pos="63000">
                <a:srgbClr val="C2FF15"/>
              </a:gs>
              <a:gs pos="0">
                <a:schemeClr val="bg1"/>
              </a:gs>
              <a:gs pos="34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000" i="1" dirty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3177856" y="23477719"/>
            <a:ext cx="10800000" cy="1188720"/>
          </a:xfrm>
          <a:prstGeom prst="roundRect">
            <a:avLst/>
          </a:prstGeom>
          <a:gradFill flip="none" rotWithShape="1">
            <a:gsLst>
              <a:gs pos="63000">
                <a:srgbClr val="C2FF15"/>
              </a:gs>
              <a:gs pos="0">
                <a:schemeClr val="bg1"/>
              </a:gs>
              <a:gs pos="34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000" i="1" dirty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3177856" y="28133183"/>
            <a:ext cx="10800000" cy="1188720"/>
          </a:xfrm>
          <a:prstGeom prst="roundRect">
            <a:avLst/>
          </a:prstGeom>
          <a:gradFill flip="none" rotWithShape="1">
            <a:gsLst>
              <a:gs pos="63000">
                <a:srgbClr val="C2FF15"/>
              </a:gs>
              <a:gs pos="0">
                <a:schemeClr val="bg1"/>
              </a:gs>
              <a:gs pos="34000">
                <a:srgbClr val="FFFF53"/>
              </a:gs>
            </a:gsLst>
            <a:path path="circle">
              <a:fillToRect l="100000" t="100000"/>
            </a:path>
            <a:tileRect r="-100000" b="-100000"/>
          </a:gradFill>
          <a:ln w="508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000" i="1" dirty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008E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3177856" y="29593465"/>
            <a:ext cx="10800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List some of the most important references.</a:t>
            </a:r>
          </a:p>
          <a:p>
            <a:endParaRPr lang="en-US" sz="3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r>
              <a:rPr lang="en-US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Note: </a:t>
            </a:r>
            <a:r>
              <a:rPr lang="en-US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Instead of including the references directly, Authors may upload their reference list to a file-sharing site such as Google Drive, Dropbox, </a:t>
            </a:r>
            <a:r>
              <a:rPr lang="en-US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DocDroid</a:t>
            </a:r>
            <a:r>
              <a:rPr lang="en-US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, etc., and place its QR code on the poster</a:t>
            </a:r>
            <a:r>
              <a:rPr lang="en-US" sz="3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sz="3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29590" y="10942602"/>
            <a:ext cx="8896532" cy="556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01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228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Calibri</vt:lpstr>
      <vt:lpstr>Calibri Light</vt:lpstr>
      <vt:lpstr>Nazanin</vt:lpstr>
      <vt:lpstr>Times New Roman</vt:lpstr>
      <vt:lpstr>Office Theme</vt:lpstr>
      <vt:lpstr>PowerPoint Presentation</vt:lpstr>
    </vt:vector>
  </TitlesOfParts>
  <Company>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Abdolmaleki Hamid</dc:creator>
  <cp:lastModifiedBy>Microsoft account</cp:lastModifiedBy>
  <cp:revision>119</cp:revision>
  <dcterms:created xsi:type="dcterms:W3CDTF">2015-03-15T19:05:06Z</dcterms:created>
  <dcterms:modified xsi:type="dcterms:W3CDTF">2025-07-19T20:33:08Z</dcterms:modified>
</cp:coreProperties>
</file>