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257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EAFFD5"/>
    <a:srgbClr val="003399"/>
    <a:srgbClr val="0033CC"/>
    <a:srgbClr val="FF9933"/>
    <a:srgbClr val="66FFFF"/>
    <a:srgbClr val="99FF33"/>
    <a:srgbClr val="E2FFC5"/>
    <a:srgbClr val="D7FFAF"/>
    <a:srgbClr val="FFE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6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D3837-97F6-427C-9EFB-4A7094DA0BE8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083-984A-4A61-B592-FF2DB68A0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3130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1F658-C902-4E96-841B-B5A91858BFE9}" type="datetimeFigureOut">
              <a:rPr lang="en-US" smtClean="0"/>
              <a:t>1/19/2025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89AAD-D12D-47E9-A11C-73F6A7BAB1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4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89AAD-D12D-47E9-A11C-73F6A7BAB11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63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82000">
              <a:srgbClr val="EAFFD5"/>
            </a:gs>
            <a:gs pos="0">
              <a:srgbClr val="FFFFFF">
                <a:alpha val="17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18247"/>
            <a:ext cx="7886700" cy="681398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0121"/>
            <a:ext cx="7886700" cy="3916841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BAFD229-683B-4071-A382-5496453B477F}" type="datetime1">
              <a:rPr lang="en-US" smtClean="0"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944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2000">
              <a:srgbClr val="E2FFC5"/>
            </a:gs>
            <a:gs pos="0">
              <a:srgbClr val="FFFFFF">
                <a:alpha val="17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-13148" y="-5525"/>
            <a:ext cx="9157147" cy="148270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1000">
                <a:schemeClr val="bg2"/>
              </a:gs>
              <a:gs pos="67000">
                <a:schemeClr val="bg2">
                  <a:lumMod val="90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-19587" y="6204618"/>
            <a:ext cx="8996622" cy="731042"/>
            <a:chOff x="-13237" y="6204618"/>
            <a:chExt cx="8996622" cy="731042"/>
          </a:xfrm>
        </p:grpSpPr>
        <p:grpSp>
          <p:nvGrpSpPr>
            <p:cNvPr id="2" name="Group 1"/>
            <p:cNvGrpSpPr/>
            <p:nvPr userDrawn="1"/>
          </p:nvGrpSpPr>
          <p:grpSpPr>
            <a:xfrm>
              <a:off x="-13237" y="6207211"/>
              <a:ext cx="5784845" cy="728449"/>
              <a:chOff x="-11543" y="6162338"/>
              <a:chExt cx="5784845" cy="728449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095"/>
              <a:stretch/>
            </p:blipFill>
            <p:spPr>
              <a:xfrm>
                <a:off x="-11543" y="6165965"/>
                <a:ext cx="2580688" cy="724822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 userDrawn="1"/>
            </p:nvPicPr>
            <p:blipFill rotWithShape="1"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095"/>
              <a:stretch/>
            </p:blipFill>
            <p:spPr>
              <a:xfrm>
                <a:off x="1589975" y="6164631"/>
                <a:ext cx="2580688" cy="724822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 userDrawn="1"/>
            </p:nvPicPr>
            <p:blipFill rotWithShape="1">
              <a:blip r:embed="rId3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30095"/>
              <a:stretch/>
            </p:blipFill>
            <p:spPr>
              <a:xfrm>
                <a:off x="3192614" y="6162338"/>
                <a:ext cx="2580688" cy="724822"/>
              </a:xfrm>
              <a:prstGeom prst="rect">
                <a:avLst/>
              </a:prstGeom>
            </p:spPr>
          </p:pic>
        </p:grpSp>
        <p:pic>
          <p:nvPicPr>
            <p:cNvPr id="30" name="Picture 29"/>
            <p:cNvPicPr>
              <a:picLocks noChangeAspect="1"/>
            </p:cNvPicPr>
            <p:nvPr userDrawn="1"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095"/>
            <a:stretch/>
          </p:blipFill>
          <p:spPr>
            <a:xfrm>
              <a:off x="4797035" y="6210238"/>
              <a:ext cx="2580688" cy="724822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 userDrawn="1"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0095"/>
            <a:stretch/>
          </p:blipFill>
          <p:spPr>
            <a:xfrm>
              <a:off x="6402697" y="6204618"/>
              <a:ext cx="2580688" cy="724822"/>
            </a:xfrm>
            <a:prstGeom prst="rect">
              <a:avLst/>
            </a:prstGeom>
          </p:spPr>
        </p:pic>
      </p:grp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reeform: Shape 829">
            <a:extLst>
              <a:ext uri="{FF2B5EF4-FFF2-40B4-BE49-F238E27FC236}">
                <a16:creationId xmlns="" xmlns:a16="http://schemas.microsoft.com/office/drawing/2014/main" id="{9CB91DB6-4B20-85A0-0A3B-6AC2E799941B}"/>
              </a:ext>
            </a:extLst>
          </p:cNvPr>
          <p:cNvSpPr/>
          <p:nvPr userDrawn="1"/>
        </p:nvSpPr>
        <p:spPr>
          <a:xfrm>
            <a:off x="1" y="1"/>
            <a:ext cx="7056408" cy="1477180"/>
          </a:xfrm>
          <a:custGeom>
            <a:avLst/>
            <a:gdLst>
              <a:gd name="connsiteX0" fmla="*/ 15 w 8213216"/>
              <a:gd name="connsiteY0" fmla="*/ 2656534 h 2656522"/>
              <a:gd name="connsiteX1" fmla="*/ 3375294 w 8213216"/>
              <a:gd name="connsiteY1" fmla="*/ 1459242 h 2656522"/>
              <a:gd name="connsiteX2" fmla="*/ 8213232 w 8213216"/>
              <a:gd name="connsiteY2" fmla="*/ 11 h 2656522"/>
              <a:gd name="connsiteX3" fmla="*/ 15 w 8213216"/>
              <a:gd name="connsiteY3" fmla="*/ 11 h 2656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13216" h="2656522">
                <a:moveTo>
                  <a:pt x="15" y="2656534"/>
                </a:moveTo>
                <a:cubicBezTo>
                  <a:pt x="15" y="2656534"/>
                  <a:pt x="1748709" y="1508009"/>
                  <a:pt x="3375294" y="1459242"/>
                </a:cubicBezTo>
                <a:cubicBezTo>
                  <a:pt x="5065791" y="1408664"/>
                  <a:pt x="7633826" y="1218545"/>
                  <a:pt x="8213232" y="11"/>
                </a:cubicBezTo>
                <a:lnTo>
                  <a:pt x="15" y="11"/>
                </a:lnTo>
                <a:close/>
              </a:path>
            </a:pathLst>
          </a:custGeom>
          <a:solidFill>
            <a:srgbClr val="FFC0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sp>
        <p:nvSpPr>
          <p:cNvPr id="8" name="Freeform: Shape 830">
            <a:extLst>
              <a:ext uri="{FF2B5EF4-FFF2-40B4-BE49-F238E27FC236}">
                <a16:creationId xmlns="" xmlns:a16="http://schemas.microsoft.com/office/drawing/2014/main" id="{BA3ABD1B-07C6-EFFC-DBFA-3DC318132EF3}"/>
              </a:ext>
            </a:extLst>
          </p:cNvPr>
          <p:cNvSpPr/>
          <p:nvPr userDrawn="1"/>
        </p:nvSpPr>
        <p:spPr>
          <a:xfrm>
            <a:off x="1" y="2"/>
            <a:ext cx="6761285" cy="1297791"/>
          </a:xfrm>
          <a:custGeom>
            <a:avLst/>
            <a:gdLst>
              <a:gd name="connsiteX0" fmla="*/ 15 w 8358377"/>
              <a:gd name="connsiteY0" fmla="*/ 2268200 h 2268188"/>
              <a:gd name="connsiteX1" fmla="*/ 3375294 w 8358377"/>
              <a:gd name="connsiteY1" fmla="*/ 1415522 h 2268188"/>
              <a:gd name="connsiteX2" fmla="*/ 8358393 w 8358377"/>
              <a:gd name="connsiteY2" fmla="*/ 11 h 2268188"/>
              <a:gd name="connsiteX3" fmla="*/ 15 w 8358377"/>
              <a:gd name="connsiteY3" fmla="*/ 11 h 2268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58377" h="2268188">
                <a:moveTo>
                  <a:pt x="15" y="2268200"/>
                </a:moveTo>
                <a:cubicBezTo>
                  <a:pt x="15" y="2268200"/>
                  <a:pt x="1722801" y="1415522"/>
                  <a:pt x="3375294" y="1415522"/>
                </a:cubicBezTo>
                <a:cubicBezTo>
                  <a:pt x="5654436" y="1415522"/>
                  <a:pt x="7779273" y="1218164"/>
                  <a:pt x="8358393" y="11"/>
                </a:cubicBezTo>
                <a:lnTo>
                  <a:pt x="15" y="11"/>
                </a:lnTo>
                <a:close/>
              </a:path>
            </a:pathLst>
          </a:custGeom>
          <a:gradFill>
            <a:gsLst>
              <a:gs pos="98000">
                <a:srgbClr val="00CC00"/>
              </a:gs>
              <a:gs pos="17000">
                <a:srgbClr val="006600">
                  <a:alpha val="82353"/>
                </a:srgbClr>
              </a:gs>
              <a:gs pos="42000">
                <a:srgbClr val="009900"/>
              </a:gs>
            </a:gsLst>
            <a:lin ang="5400000" scaled="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IN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6721179" y="114499"/>
            <a:ext cx="1320191" cy="1183294"/>
            <a:chOff x="-56555" y="85718"/>
            <a:chExt cx="1799281" cy="1609631"/>
          </a:xfrm>
        </p:grpSpPr>
        <p:pic>
          <p:nvPicPr>
            <p:cNvPr id="14" name="Picture 2" descr="https://scholarships.af/wp-content/uploads/2021/06/Guilan-University-logo.jpeg"/>
            <p:cNvPicPr>
              <a:picLocks noChangeAspect="1" noChangeArrowheads="1"/>
            </p:cNvPicPr>
            <p:nvPr/>
          </p:nvPicPr>
          <p:blipFill rotWithShape="1"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Photocopy/>
                      </a14:imgEffect>
                      <a14:imgEffect>
                        <a14:brightnessContrast bright="2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6383"/>
            <a:stretch/>
          </p:blipFill>
          <p:spPr bwMode="auto">
            <a:xfrm>
              <a:off x="90111" y="85718"/>
              <a:ext cx="1422366" cy="11282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Rectangle 14"/>
            <p:cNvSpPr/>
            <p:nvPr/>
          </p:nvSpPr>
          <p:spPr>
            <a:xfrm>
              <a:off x="-56555" y="1067932"/>
              <a:ext cx="1799281" cy="62741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 smtClean="0">
                  <a:solidFill>
                    <a:srgbClr val="003399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University of Guilan</a:t>
              </a:r>
              <a:endParaRPr lang="en-US" sz="1000" b="1" dirty="0">
                <a:solidFill>
                  <a:srgbClr val="00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/>
          <p:cNvGrpSpPr/>
          <p:nvPr userDrawn="1"/>
        </p:nvGrpSpPr>
        <p:grpSpPr>
          <a:xfrm>
            <a:off x="7776505" y="69235"/>
            <a:ext cx="1470025" cy="1226185"/>
            <a:chOff x="0" y="0"/>
            <a:chExt cx="1470025" cy="1226450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731746"/>
              <a:ext cx="1470025" cy="49470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sz="600" b="1" kern="1200" dirty="0">
                  <a:solidFill>
                    <a:srgbClr val="003399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Iranian Society of Agricultural Machinery Engineering and Mechanization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pic>
          <p:nvPicPr>
            <p:cNvPr id="18" name="Picture 17" descr="شانزدهمين كنگره ملی مهندسی مكانیک بیوسيستم و مكانيزاسيون كشاورزی"/>
            <p:cNvPicPr>
              <a:picLocks noChangeAspect="1"/>
            </p:cNvPicPr>
            <p:nvPr userDrawn="1"/>
          </p:nvPicPr>
          <p:blipFill rotWithShape="1"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592" t="11075" r="26136" b="23620"/>
            <a:stretch/>
          </p:blipFill>
          <p:spPr bwMode="auto">
            <a:xfrm>
              <a:off x="349623" y="0"/>
              <a:ext cx="790575" cy="857885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21" name="Rectangle 20"/>
          <p:cNvSpPr/>
          <p:nvPr userDrawn="1"/>
        </p:nvSpPr>
        <p:spPr>
          <a:xfrm>
            <a:off x="2752977" y="1104316"/>
            <a:ext cx="4460875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0000"/>
              </a:lnSpc>
              <a:spcAft>
                <a:spcPts val="0"/>
              </a:spcAft>
            </a:pPr>
            <a:r>
              <a:rPr lang="en-US" sz="1200" i="1" kern="1200" dirty="0">
                <a:ln w="9525" cap="flat" cmpd="sng" algn="ctr">
                  <a:solidFill>
                    <a:srgbClr val="00B050"/>
                  </a:solidFill>
                  <a:prstDash val="solid"/>
                  <a:round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3-5 </a:t>
            </a:r>
            <a:r>
              <a:rPr lang="en-US" sz="1200" i="1" kern="1200" dirty="0" smtClean="0">
                <a:ln w="9525" cap="flat" cmpd="sng" algn="ctr">
                  <a:solidFill>
                    <a:srgbClr val="00B050"/>
                  </a:solidFill>
                  <a:prstDash val="solid"/>
                  <a:round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September 2025, </a:t>
            </a:r>
            <a:r>
              <a:rPr lang="en-US" sz="1200" i="1" kern="1200" dirty="0">
                <a:ln w="9525" cap="flat" cmpd="sng" algn="ctr">
                  <a:solidFill>
                    <a:srgbClr val="00B050"/>
                  </a:solidFill>
                  <a:prstDash val="solid"/>
                  <a:round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University of Guilan, Rasht, </a:t>
            </a:r>
            <a:r>
              <a:rPr lang="en-US" sz="1200" i="1" kern="1200" dirty="0" smtClean="0">
                <a:ln w="9525" cap="flat" cmpd="sng" algn="ctr">
                  <a:solidFill>
                    <a:srgbClr val="00B050"/>
                  </a:solidFill>
                  <a:prstDash val="solid"/>
                  <a:round/>
                </a:ln>
                <a:solidFill>
                  <a:srgbClr val="5B9BD5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Iran.</a:t>
            </a:r>
            <a:endParaRPr lang="en-US" sz="1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="" xmlns:a16="http://schemas.microsoft.com/office/drawing/2014/main" id="{ED1EF6AA-70CA-72F8-602B-95AD14B3E16A}"/>
              </a:ext>
            </a:extLst>
          </p:cNvPr>
          <p:cNvGrpSpPr/>
          <p:nvPr userDrawn="1"/>
        </p:nvGrpSpPr>
        <p:grpSpPr>
          <a:xfrm>
            <a:off x="6288656" y="5443267"/>
            <a:ext cx="2855344" cy="1483743"/>
            <a:chOff x="8492985" y="4686113"/>
            <a:chExt cx="3522019" cy="2171887"/>
          </a:xfrm>
          <a:solidFill>
            <a:srgbClr val="006600"/>
          </a:solidFill>
        </p:grpSpPr>
        <p:sp>
          <p:nvSpPr>
            <p:cNvPr id="23" name="Freeform: Shape 832">
              <a:extLst>
                <a:ext uri="{FF2B5EF4-FFF2-40B4-BE49-F238E27FC236}">
                  <a16:creationId xmlns="" xmlns:a16="http://schemas.microsoft.com/office/drawing/2014/main" id="{D47544C2-BB1B-7780-CC3C-8D3903154D4B}"/>
                </a:ext>
              </a:extLst>
            </p:cNvPr>
            <p:cNvSpPr/>
            <p:nvPr/>
          </p:nvSpPr>
          <p:spPr>
            <a:xfrm>
              <a:off x="8492985" y="4686113"/>
              <a:ext cx="3522019" cy="2171887"/>
            </a:xfrm>
            <a:custGeom>
              <a:avLst/>
              <a:gdLst>
                <a:gd name="connsiteX0" fmla="*/ 2413936 w 2413920"/>
                <a:gd name="connsiteY0" fmla="*/ 11 h 1488567"/>
                <a:gd name="connsiteX1" fmla="*/ 15 w 2413920"/>
                <a:gd name="connsiteY1" fmla="*/ 1488579 h 1488567"/>
                <a:gd name="connsiteX2" fmla="*/ 2413936 w 2413920"/>
                <a:gd name="connsiteY2" fmla="*/ 1346656 h 1488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488567">
                  <a:moveTo>
                    <a:pt x="2413936" y="11"/>
                  </a:moveTo>
                  <a:cubicBezTo>
                    <a:pt x="2413936" y="11"/>
                    <a:pt x="1591928" y="1488579"/>
                    <a:pt x="15" y="1488579"/>
                  </a:cubicBezTo>
                  <a:lnTo>
                    <a:pt x="2413936" y="1346656"/>
                  </a:lnTo>
                  <a:close/>
                </a:path>
              </a:pathLst>
            </a:custGeom>
            <a:solidFill>
              <a:srgbClr val="FFC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24" name="Freeform: Shape 833">
              <a:extLst>
                <a:ext uri="{FF2B5EF4-FFF2-40B4-BE49-F238E27FC236}">
                  <a16:creationId xmlns="" xmlns:a16="http://schemas.microsoft.com/office/drawing/2014/main" id="{125F4CCE-01F6-1AAD-CC8C-C2B69D1B8C21}"/>
                </a:ext>
              </a:extLst>
            </p:cNvPr>
            <p:cNvSpPr/>
            <p:nvPr/>
          </p:nvSpPr>
          <p:spPr>
            <a:xfrm>
              <a:off x="8492985" y="5368754"/>
              <a:ext cx="3522019" cy="1489246"/>
            </a:xfrm>
            <a:custGeom>
              <a:avLst/>
              <a:gdLst>
                <a:gd name="connsiteX0" fmla="*/ 2413936 w 2413920"/>
                <a:gd name="connsiteY0" fmla="*/ 11 h 1020699"/>
                <a:gd name="connsiteX1" fmla="*/ 15 w 2413920"/>
                <a:gd name="connsiteY1" fmla="*/ 1020711 h 1020699"/>
                <a:gd name="connsiteX2" fmla="*/ 2413936 w 2413920"/>
                <a:gd name="connsiteY2" fmla="*/ 1020711 h 1020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020699">
                  <a:moveTo>
                    <a:pt x="2413936" y="11"/>
                  </a:moveTo>
                  <a:cubicBezTo>
                    <a:pt x="2413936" y="11"/>
                    <a:pt x="1760806" y="886979"/>
                    <a:pt x="15" y="1020711"/>
                  </a:cubicBezTo>
                  <a:lnTo>
                    <a:pt x="2413936" y="1020711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="" xmlns:a16="http://schemas.microsoft.com/office/drawing/2014/main" id="{ED1EF6AA-70CA-72F8-602B-95AD14B3E16A}"/>
              </a:ext>
            </a:extLst>
          </p:cNvPr>
          <p:cNvGrpSpPr/>
          <p:nvPr userDrawn="1"/>
        </p:nvGrpSpPr>
        <p:grpSpPr>
          <a:xfrm>
            <a:off x="6124755" y="5771071"/>
            <a:ext cx="3031796" cy="1160961"/>
            <a:chOff x="8492985" y="4686113"/>
            <a:chExt cx="3522019" cy="2171887"/>
          </a:xfrm>
          <a:solidFill>
            <a:srgbClr val="006600"/>
          </a:solidFill>
        </p:grpSpPr>
        <p:sp>
          <p:nvSpPr>
            <p:cNvPr id="26" name="Freeform: Shape 832">
              <a:extLst>
                <a:ext uri="{FF2B5EF4-FFF2-40B4-BE49-F238E27FC236}">
                  <a16:creationId xmlns="" xmlns:a16="http://schemas.microsoft.com/office/drawing/2014/main" id="{D47544C2-BB1B-7780-CC3C-8D3903154D4B}"/>
                </a:ext>
              </a:extLst>
            </p:cNvPr>
            <p:cNvSpPr/>
            <p:nvPr/>
          </p:nvSpPr>
          <p:spPr>
            <a:xfrm>
              <a:off x="8492985" y="4686113"/>
              <a:ext cx="3522019" cy="2171887"/>
            </a:xfrm>
            <a:custGeom>
              <a:avLst/>
              <a:gdLst>
                <a:gd name="connsiteX0" fmla="*/ 2413936 w 2413920"/>
                <a:gd name="connsiteY0" fmla="*/ 11 h 1488567"/>
                <a:gd name="connsiteX1" fmla="*/ 15 w 2413920"/>
                <a:gd name="connsiteY1" fmla="*/ 1488579 h 1488567"/>
                <a:gd name="connsiteX2" fmla="*/ 2413936 w 2413920"/>
                <a:gd name="connsiteY2" fmla="*/ 1346656 h 1488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488567">
                  <a:moveTo>
                    <a:pt x="2413936" y="11"/>
                  </a:moveTo>
                  <a:cubicBezTo>
                    <a:pt x="2413936" y="11"/>
                    <a:pt x="1591928" y="1488579"/>
                    <a:pt x="15" y="1488579"/>
                  </a:cubicBezTo>
                  <a:lnTo>
                    <a:pt x="2413936" y="1346656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  <p:sp>
          <p:nvSpPr>
            <p:cNvPr id="27" name="Freeform: Shape 833">
              <a:extLst>
                <a:ext uri="{FF2B5EF4-FFF2-40B4-BE49-F238E27FC236}">
                  <a16:creationId xmlns="" xmlns:a16="http://schemas.microsoft.com/office/drawing/2014/main" id="{125F4CCE-01F6-1AAD-CC8C-C2B69D1B8C21}"/>
                </a:ext>
              </a:extLst>
            </p:cNvPr>
            <p:cNvSpPr/>
            <p:nvPr/>
          </p:nvSpPr>
          <p:spPr>
            <a:xfrm>
              <a:off x="8492985" y="5368754"/>
              <a:ext cx="3522019" cy="1489246"/>
            </a:xfrm>
            <a:custGeom>
              <a:avLst/>
              <a:gdLst>
                <a:gd name="connsiteX0" fmla="*/ 2413936 w 2413920"/>
                <a:gd name="connsiteY0" fmla="*/ 11 h 1020699"/>
                <a:gd name="connsiteX1" fmla="*/ 15 w 2413920"/>
                <a:gd name="connsiteY1" fmla="*/ 1020711 h 1020699"/>
                <a:gd name="connsiteX2" fmla="*/ 2413936 w 2413920"/>
                <a:gd name="connsiteY2" fmla="*/ 1020711 h 10206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13920" h="1020699">
                  <a:moveTo>
                    <a:pt x="2413936" y="11"/>
                  </a:moveTo>
                  <a:cubicBezTo>
                    <a:pt x="2413936" y="11"/>
                    <a:pt x="1760806" y="886979"/>
                    <a:pt x="15" y="1020711"/>
                  </a:cubicBezTo>
                  <a:lnTo>
                    <a:pt x="2413936" y="1020711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N"/>
            </a:p>
          </p:txBody>
        </p:sp>
      </p:grp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6843729" y="640808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B941F332-B902-4B32-A52F-4325FE4F97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Rectangle 28"/>
          <p:cNvSpPr/>
          <p:nvPr userDrawn="1"/>
        </p:nvSpPr>
        <p:spPr>
          <a:xfrm>
            <a:off x="1535918" y="25679"/>
            <a:ext cx="6328410" cy="80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0000"/>
              </a:lnSpc>
              <a:spcAft>
                <a:spcPts val="0"/>
              </a:spcAft>
            </a:pPr>
            <a:r>
              <a:rPr lang="en-US" sz="1400" b="1" kern="1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17</a:t>
            </a:r>
            <a:r>
              <a:rPr lang="en-US" sz="1400" b="1" kern="1200" baseline="300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th</a:t>
            </a:r>
            <a:r>
              <a:rPr lang="en-US" sz="1400" b="1" kern="1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National </a:t>
            </a:r>
            <a:r>
              <a:rPr lang="en-US" sz="1400" b="1" kern="1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&amp; 2</a:t>
            </a:r>
            <a:r>
              <a:rPr lang="en-US" sz="1400" b="1" kern="1200" baseline="300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nd</a:t>
            </a:r>
            <a:r>
              <a:rPr lang="en-US" sz="1400" b="1" kern="1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International </a:t>
            </a:r>
            <a:r>
              <a:rPr lang="en-US" sz="1400" b="1" kern="1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Congress on</a:t>
            </a:r>
            <a:endParaRPr lang="en-US" sz="11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l" rtl="0">
              <a:lnSpc>
                <a:spcPct val="110000"/>
              </a:lnSpc>
              <a:spcAft>
                <a:spcPts val="0"/>
              </a:spcAft>
            </a:pPr>
            <a:r>
              <a:rPr lang="en-US" sz="1400" b="1" kern="1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Mechanics of Biosystems Engineering</a:t>
            </a:r>
            <a:endParaRPr lang="en-US" sz="11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algn="l" rtl="0">
              <a:lnSpc>
                <a:spcPct val="110000"/>
              </a:lnSpc>
              <a:spcAft>
                <a:spcPts val="0"/>
              </a:spcAft>
            </a:pPr>
            <a:r>
              <a:rPr lang="en-US" sz="1400" b="1" kern="1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&amp;</a:t>
            </a:r>
            <a:r>
              <a:rPr lang="fa-IR" sz="1400" b="1" kern="1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en-US" sz="1400" b="1" kern="1200" dirty="0" smtClean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Agricultural </a:t>
            </a:r>
            <a:r>
              <a:rPr lang="en-US" sz="1400" b="1" kern="1200" dirty="0">
                <a:solidFill>
                  <a:srgbClr val="FFFF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Mechanization</a:t>
            </a:r>
            <a:endParaRPr lang="en-US" sz="11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grpSp>
        <p:nvGrpSpPr>
          <p:cNvPr id="33" name="Group 32"/>
          <p:cNvGrpSpPr/>
          <p:nvPr userDrawn="1"/>
        </p:nvGrpSpPr>
        <p:grpSpPr>
          <a:xfrm>
            <a:off x="88019" y="41138"/>
            <a:ext cx="1414145" cy="1389380"/>
            <a:chOff x="39914" y="0"/>
            <a:chExt cx="1324669" cy="1320800"/>
          </a:xfrm>
        </p:grpSpPr>
        <p:sp>
          <p:nvSpPr>
            <p:cNvPr id="34" name="Freeform: Shape 841">
              <a:extLst>
                <a:ext uri="{FF2B5EF4-FFF2-40B4-BE49-F238E27FC236}">
                  <a16:creationId xmlns:wpc="http://schemas.microsoft.com/office/word/2010/wordprocessingCanvas" xmlns:mc="http://schemas.openxmlformats.org/markup-compatibility/2006" xmlns:m="http://schemas.openxmlformats.org/officeDocument/2006/math" xmlns:wp14="http://schemas.microsoft.com/office/word/2010/wordprocessingDrawing" xmlns:wp="http://schemas.openxmlformats.org/drawingml/2006/wordprocessingDrawing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6="http://schemas.microsoft.com/office/drawing/2014/main" xmlns="" xmlns:w="http://schemas.openxmlformats.org/wordprocessingml/2006/main" xmlns:w10="urn:schemas-microsoft-com:office:word" xmlns:v="urn:schemas-microsoft-com:vml" xmlns:o="urn:schemas-microsoft-com:office:office" xmlns:lc="http://schemas.openxmlformats.org/drawingml/2006/lockedCanvas" id="{F2F7D9A7-11BF-2A8A-B27B-D731225B0116}"/>
                </a:ext>
              </a:extLst>
            </p:cNvPr>
            <p:cNvSpPr/>
            <p:nvPr userDrawn="1"/>
          </p:nvSpPr>
          <p:spPr>
            <a:xfrm>
              <a:off x="39914" y="10886"/>
              <a:ext cx="1313724" cy="1309370"/>
            </a:xfrm>
            <a:custGeom>
              <a:avLst/>
              <a:gdLst>
                <a:gd name="connsiteX0" fmla="*/ 1192736 w 1192720"/>
                <a:gd name="connsiteY0" fmla="*/ 596372 h 1192720"/>
                <a:gd name="connsiteX1" fmla="*/ 596375 w 1192720"/>
                <a:gd name="connsiteY1" fmla="*/ 1192732 h 1192720"/>
                <a:gd name="connsiteX2" fmla="*/ 15 w 1192720"/>
                <a:gd name="connsiteY2" fmla="*/ 596372 h 1192720"/>
                <a:gd name="connsiteX3" fmla="*/ 596375 w 1192720"/>
                <a:gd name="connsiteY3" fmla="*/ 11 h 1192720"/>
                <a:gd name="connsiteX4" fmla="*/ 1192736 w 1192720"/>
                <a:gd name="connsiteY4" fmla="*/ 596372 h 119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2720" h="1192720">
                  <a:moveTo>
                    <a:pt x="1192736" y="596372"/>
                  </a:moveTo>
                  <a:cubicBezTo>
                    <a:pt x="1192736" y="925733"/>
                    <a:pt x="925736" y="1192732"/>
                    <a:pt x="596375" y="1192732"/>
                  </a:cubicBezTo>
                  <a:cubicBezTo>
                    <a:pt x="267014" y="1192732"/>
                    <a:pt x="15" y="925733"/>
                    <a:pt x="15" y="596372"/>
                  </a:cubicBezTo>
                  <a:cubicBezTo>
                    <a:pt x="15" y="267011"/>
                    <a:pt x="267014" y="11"/>
                    <a:pt x="596375" y="11"/>
                  </a:cubicBezTo>
                  <a:cubicBezTo>
                    <a:pt x="925736" y="11"/>
                    <a:pt x="1192736" y="267011"/>
                    <a:pt x="1192736" y="59637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pic>
          <p:nvPicPr>
            <p:cNvPr id="37" name="Picture 36" descr="C:\Users\Borna\Desktop\congress templates\3 مهر دانشگاه.png"/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18" y="0"/>
              <a:ext cx="1324665" cy="13208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79767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73729" y="1677574"/>
            <a:ext cx="8407964" cy="4007224"/>
          </a:xfrm>
          <a:prstGeom prst="roundRect">
            <a:avLst>
              <a:gd name="adj" fmla="val 11480"/>
            </a:avLst>
          </a:prstGeom>
          <a:noFill/>
          <a:ln w="38100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Title:</a:t>
            </a:r>
            <a:endParaRPr lang="fa-IR" sz="3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a-IR" sz="2800" dirty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ctr"/>
            <a:endParaRPr lang="fa-IR" sz="2800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ctr"/>
            <a:endParaRPr lang="fa-IR" sz="2800" dirty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ctr"/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a-IR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a-IR" sz="2800" dirty="0" smtClean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ctr"/>
            <a:endParaRPr lang="fa-IR" sz="2800" dirty="0">
              <a:solidFill>
                <a:srgbClr val="002060"/>
              </a:solidFill>
              <a:cs typeface="B Titr" panose="00000700000000000000" pitchFamily="2" charset="-78"/>
            </a:endParaRPr>
          </a:p>
          <a:p>
            <a:pPr algn="ctr"/>
            <a:endParaRPr lang="en-US" sz="2800" dirty="0">
              <a:solidFill>
                <a:srgbClr val="002060"/>
              </a:solidFill>
              <a:cs typeface="B Titr" panose="000007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06" y="5829517"/>
            <a:ext cx="14253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Article 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number:</a:t>
            </a:r>
          </a:p>
        </p:txBody>
      </p:sp>
      <p:sp>
        <p:nvSpPr>
          <p:cNvPr id="4" name="Rectangle 3"/>
          <p:cNvSpPr/>
          <p:nvPr/>
        </p:nvSpPr>
        <p:spPr>
          <a:xfrm>
            <a:off x="8151964" y="6426679"/>
            <a:ext cx="940280" cy="431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NICAME 2025</a:t>
            </a:r>
            <a:endParaRPr lang="en-US" sz="1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0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4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1F332-B902-4B32-A52F-4325FE4F97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69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</TotalTime>
  <Words>12</Words>
  <Application>Microsoft Office PowerPoint</Application>
  <PresentationFormat>On-screen Show (4:3)</PresentationFormat>
  <Paragraphs>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 Nazanin</vt:lpstr>
      <vt:lpstr>B Titr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jalil</dc:creator>
  <cp:lastModifiedBy>Microsoft account</cp:lastModifiedBy>
  <cp:revision>68</cp:revision>
  <dcterms:created xsi:type="dcterms:W3CDTF">2023-06-17T17:31:32Z</dcterms:created>
  <dcterms:modified xsi:type="dcterms:W3CDTF">2025-01-19T19:30:41Z</dcterms:modified>
</cp:coreProperties>
</file>